
<file path=[Content_Types].xml><?xml version="1.0" encoding="utf-8"?>
<Types xmlns="http://schemas.openxmlformats.org/package/2006/content-types">
  <Default Extension="xml" ContentType="application/xml"/>
  <Default Extension="rels" ContentType="application/vnd.openxmlformats-package.relationships+xml"/>
  <Default Extension="png" ContentType="image/png"/>
  <Default Extension="jpeg" ContentType="image/jpeg"/>
  <Override PartName="/_rels/.rels" ContentType="application/vnd.openxmlformats-package.relationships+xml"/>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slideMasters/_rels/slideMaster1.xml.rels" ContentType="application/vnd.openxmlformats-package.relationships+xml"/>
  <Override PartName="/ppt/slideMasters/slideMaster1.xml" ContentType="application/vnd.openxmlformats-officedocument.presentationml.slideMaster+xml"/>
  <Override PartName="/ppt/theme/theme1.xml" ContentType="application/vnd.openxmlformats-officedocument.theme+xml"/>
  <Override PartName="/ppt/theme/theme2.xml" ContentType="application/vnd.openxmlformats-officedocument.theme+xml"/>
  <Override PartName="/ppt/notesSlides/notesSlide19.xml" ContentType="application/vnd.openxmlformats-officedocument.presentationml.notesSlide+xml"/>
  <Override PartName="/ppt/notesSlides/notesSlide21.xml" ContentType="application/vnd.openxmlformats-officedocument.presentationml.notesSlide+xml"/>
  <Override PartName="/ppt/notesSlides/notesSlide18.xml" ContentType="application/vnd.openxmlformats-officedocument.presentationml.notesSlide+xml"/>
  <Override PartName="/ppt/notesSlides/notesSlide17.xml" ContentType="application/vnd.openxmlformats-officedocument.presentationml.notesSlide+xml"/>
  <Override PartName="/ppt/notesSlides/notesSlide14.xml" ContentType="application/vnd.openxmlformats-officedocument.presentationml.notesSlide+xml"/>
  <Override PartName="/ppt/notesSlides/notesSlide5.xml" ContentType="application/vnd.openxmlformats-officedocument.presentationml.notesSlide+xml"/>
  <Override PartName="/ppt/notesSlides/notesSlide13.xml" ContentType="application/vnd.openxmlformats-officedocument.presentationml.notesSlide+xml"/>
  <Override PartName="/ppt/notesSlides/notesSlide4.xml" ContentType="application/vnd.openxmlformats-officedocument.presentationml.notesSlide+xml"/>
  <Override PartName="/ppt/notesSlides/_rels/notesSlide11.xml.rels" ContentType="application/vnd.openxmlformats-package.relationships+xml"/>
  <Override PartName="/ppt/notesSlides/_rels/notesSlide26.xml.rels" ContentType="application/vnd.openxmlformats-package.relationships+xml"/>
  <Override PartName="/ppt/notesSlides/_rels/notesSlide3.xml.rels" ContentType="application/vnd.openxmlformats-package.relationships+xml"/>
  <Override PartName="/ppt/notesSlides/_rels/notesSlide10.xml.rels" ContentType="application/vnd.openxmlformats-package.relationships+xml"/>
  <Override PartName="/ppt/notesSlides/_rels/notesSlide25.xml.rels" ContentType="application/vnd.openxmlformats-package.relationships+xml"/>
  <Override PartName="/ppt/notesSlides/_rels/notesSlide23.xml.rels" ContentType="application/vnd.openxmlformats-package.relationships+xml"/>
  <Override PartName="/ppt/notesSlides/_rels/notesSlide6.xml.rels" ContentType="application/vnd.openxmlformats-package.relationships+xml"/>
  <Override PartName="/ppt/notesSlides/_rels/notesSlide31.xml.rels" ContentType="application/vnd.openxmlformats-package.relationships+xml"/>
  <Override PartName="/ppt/notesSlides/_rels/notesSlide22.xml.rels" ContentType="application/vnd.openxmlformats-package.relationships+xml"/>
  <Override PartName="/ppt/notesSlides/_rels/notesSlide19.xml.rels" ContentType="application/vnd.openxmlformats-package.relationships+xml"/>
  <Override PartName="/ppt/notesSlides/_rels/notesSlide13.xml.rels" ContentType="application/vnd.openxmlformats-package.relationships+xml"/>
  <Override PartName="/ppt/notesSlides/_rels/notesSlide21.xml.rels" ContentType="application/vnd.openxmlformats-package.relationships+xml"/>
  <Override PartName="/ppt/notesSlides/_rels/notesSlide34.xml.rels" ContentType="application/vnd.openxmlformats-package.relationships+xml"/>
  <Override PartName="/ppt/notesSlides/_rels/notesSlide18.xml.rels" ContentType="application/vnd.openxmlformats-package.relationships+xml"/>
  <Override PartName="/ppt/notesSlides/_rels/notesSlide12.xml.rels" ContentType="application/vnd.openxmlformats-package.relationships+xml"/>
  <Override PartName="/ppt/notesSlides/_rels/notesSlide17.xml.rels" ContentType="application/vnd.openxmlformats-package.relationships+xml"/>
  <Override PartName="/ppt/notesSlides/_rels/notesSlide4.xml.rels" ContentType="application/vnd.openxmlformats-package.relationships+xml"/>
  <Override PartName="/ppt/notesSlides/_rels/notesSlide14.xml.rels" ContentType="application/vnd.openxmlformats-package.relationships+xml"/>
  <Override PartName="/ppt/notesSlides/_rels/notesSlide33.xml.rels" ContentType="application/vnd.openxmlformats-package.relationships+xml"/>
  <Override PartName="/ppt/notesSlides/_rels/notesSlide5.xml.rels" ContentType="application/vnd.openxmlformats-package.relationships+xml"/>
  <Override PartName="/ppt/notesSlides/_rels/notesSlide30.xml.rels" ContentType="application/vnd.openxmlformats-package.relationships+xml"/>
  <Override PartName="/ppt/notesSlides/_rels/notesSlide32.xml.rels" ContentType="application/vnd.openxmlformats-package.relationships+xml"/>
  <Override PartName="/ppt/notesSlides/notesSlide34.xml" ContentType="application/vnd.openxmlformats-officedocument.presentationml.notesSlide+xml"/>
  <Override PartName="/ppt/notesSlides/notesSlide22.xml" ContentType="application/vnd.openxmlformats-officedocument.presentationml.notesSlide+xml"/>
  <Override PartName="/ppt/notesSlides/notesSlide10.xml" ContentType="application/vnd.openxmlformats-officedocument.presentationml.notesSlide+xml"/>
  <Override PartName="/ppt/notesSlides/notesSlide33.xml" ContentType="application/vnd.openxmlformats-officedocument.presentationml.notesSlide+xml"/>
  <Override PartName="/ppt/notesSlides/notesSlide12.xml" ContentType="application/vnd.openxmlformats-officedocument.presentationml.notesSlide+xml"/>
  <Override PartName="/ppt/notesSlides/notesSlide3.xml" ContentType="application/vnd.openxmlformats-officedocument.presentationml.notesSlide+xml"/>
  <Override PartName="/ppt/notesSlides/notesSlide32.xml" ContentType="application/vnd.openxmlformats-officedocument.presentationml.notesSlide+xml"/>
  <Override PartName="/ppt/notesSlides/notesSlide31.xml" ContentType="application/vnd.openxmlformats-officedocument.presentationml.notesSlide+xml"/>
  <Override PartName="/ppt/notesSlides/notesSlide30.xml" ContentType="application/vnd.openxmlformats-officedocument.presentationml.notesSlide+xml"/>
  <Override PartName="/ppt/notesSlides/notesSlide26.xml" ContentType="application/vnd.openxmlformats-officedocument.presentationml.notesSlide+xml"/>
  <Override PartName="/ppt/notesSlides/notesSlide25.xml" ContentType="application/vnd.openxmlformats-officedocument.presentationml.notesSlide+xml"/>
  <Override PartName="/ppt/notesSlides/notesSlide23.xml" ContentType="application/vnd.openxmlformats-officedocument.presentationml.notesSlide+xml"/>
  <Override PartName="/ppt/notesSlides/notesSlide11.xml" ContentType="application/vnd.openxmlformats-officedocument.presentationml.notesSlide+xml"/>
  <Override PartName="/ppt/notesSlides/notesSlide6.xml" ContentType="application/vnd.openxmlformats-officedocument.presentationml.notesSlide+xml"/>
  <Override PartName="/ppt/_rels/presentation.xml.rels" ContentType="application/vnd.openxmlformats-package.relationship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10.xml" ContentType="application/vnd.openxmlformats-officedocument.presentationml.slideLayout+xml"/>
  <Override PartName="/ppt/slideLayouts/_rels/slideLayout12.xml.rels" ContentType="application/vnd.openxmlformats-package.relationships+xml"/>
  <Override PartName="/ppt/slideLayouts/_rels/slideLayout11.xml.rels" ContentType="application/vnd.openxmlformats-package.relationships+xml"/>
  <Override PartName="/ppt/slideLayouts/_rels/slideLayout9.xml.rels" ContentType="application/vnd.openxmlformats-package.relationships+xml"/>
  <Override PartName="/ppt/slideLayouts/_rels/slideLayout10.xml.rels" ContentType="application/vnd.openxmlformats-package.relationships+xml"/>
  <Override PartName="/ppt/slideLayouts/_rels/slideLayout8.xml.rels" ContentType="application/vnd.openxmlformats-package.relationships+xml"/>
  <Override PartName="/ppt/slideLayouts/_rels/slideLayout5.xml.rels" ContentType="application/vnd.openxmlformats-package.relationships+xml"/>
  <Override PartName="/ppt/slideLayouts/_rels/slideLayout7.xml.rels" ContentType="application/vnd.openxmlformats-package.relationships+xml"/>
  <Override PartName="/ppt/slideLayouts/_rels/slideLayout4.xml.rels" ContentType="application/vnd.openxmlformats-package.relationships+xml"/>
  <Override PartName="/ppt/slideLayouts/_rels/slideLayout6.xml.rels" ContentType="application/vnd.openxmlformats-package.relationships+xml"/>
  <Override PartName="/ppt/slideLayouts/_rels/slideLayout3.xml.rels" ContentType="application/vnd.openxmlformats-package.relationships+xml"/>
  <Override PartName="/ppt/slideLayouts/_rels/slideLayout2.xml.rels" ContentType="application/vnd.openxmlformats-package.relationships+xml"/>
  <Override PartName="/ppt/slideLayouts/_rels/slideLayout1.xml.rels" ContentType="application/vnd.openxmlformats-package.relationships+xml"/>
  <Override PartName="/ppt/slideLayouts/slideLayout9.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media/image1.png" ContentType="image/png"/>
  <Override PartName="/ppt/media/image2.png" ContentType="image/png"/>
  <Override PartName="/ppt/media/image3.png" ContentType="image/png"/>
  <Override PartName="/ppt/notesMasters/_rels/notesMaster1.xml.rels" ContentType="application/vnd.openxmlformats-package.relationships+xml"/>
  <Override PartName="/ppt/notesMasters/notesMaster1.xml" ContentType="application/vnd.openxmlformats-officedocument.presentationml.notesMaster+xml"/>
  <Override PartName="/ppt/slides/slide29.xml" ContentType="application/vnd.openxmlformats-officedocument.presentationml.slide+xml"/>
  <Override PartName="/ppt/slides/slide28.xml" ContentType="application/vnd.openxmlformats-officedocument.presentationml.slide+xml"/>
  <Override PartName="/ppt/slides/slide27.xml" ContentType="application/vnd.openxmlformats-officedocument.presentationml.slide+xml"/>
  <Override PartName="/ppt/slides/slide26.xml" ContentType="application/vnd.openxmlformats-officedocument.presentationml.slide+xml"/>
  <Override PartName="/ppt/slides/slide25.xml" ContentType="application/vnd.openxmlformats-officedocument.presentationml.slide+xml"/>
  <Override PartName="/ppt/slides/slide24.xml" ContentType="application/vnd.openxmlformats-officedocument.presentationml.slide+xml"/>
  <Override PartName="/ppt/slides/slide23.xml" ContentType="application/vnd.openxmlformats-officedocument.presentationml.slide+xml"/>
  <Override PartName="/ppt/slides/slide22.xml" ContentType="application/vnd.openxmlformats-officedocument.presentationml.slide+xml"/>
  <Override PartName="/ppt/slides/slide21.xml" ContentType="application/vnd.openxmlformats-officedocument.presentationml.slide+xml"/>
  <Override PartName="/ppt/slides/slide19.xml" ContentType="application/vnd.openxmlformats-officedocument.presentationml.slide+xml"/>
  <Override PartName="/ppt/slides/_rels/slide18.xml.rels" ContentType="application/vnd.openxmlformats-package.relationships+xml"/>
  <Override PartName="/ppt/slides/_rels/slide12.xml.rels" ContentType="application/vnd.openxmlformats-package.relationships+xml"/>
  <Override PartName="/ppt/slides/_rels/slide17.xml.rels" ContentType="application/vnd.openxmlformats-package.relationships+xml"/>
  <Override PartName="/ppt/slides/_rels/slide11.xml.rels" ContentType="application/vnd.openxmlformats-package.relationships+xml"/>
  <Override PartName="/ppt/slides/_rels/slide26.xml.rels" ContentType="application/vnd.openxmlformats-package.relationships+xml"/>
  <Override PartName="/ppt/slides/_rels/slide4.xml.rels" ContentType="application/vnd.openxmlformats-package.relationships+xml"/>
  <Override PartName="/ppt/slides/_rels/slide5.xml.rels" ContentType="application/vnd.openxmlformats-package.relationships+xml"/>
  <Override PartName="/ppt/slides/_rels/slide33.xml.rels" ContentType="application/vnd.openxmlformats-package.relationships+xml"/>
  <Override PartName="/ppt/slides/_rels/slide6.xml.rels" ContentType="application/vnd.openxmlformats-package.relationships+xml"/>
  <Override PartName="/ppt/slides/_rels/slide34.xml.rels" ContentType="application/vnd.openxmlformats-package.relationships+xml"/>
  <Override PartName="/ppt/slides/_rels/slide19.xml.rels" ContentType="application/vnd.openxmlformats-package.relationships+xml"/>
  <Override PartName="/ppt/slides/_rels/slide13.xml.rels" ContentType="application/vnd.openxmlformats-package.relationships+xml"/>
  <Override PartName="/ppt/slides/_rels/slide29.xml.rels" ContentType="application/vnd.openxmlformats-package.relationships+xml"/>
  <Override PartName="/ppt/slides/_rels/slide14.xml.rels" ContentType="application/vnd.openxmlformats-package.relationships+xml"/>
  <Override PartName="/ppt/slides/_rels/slide30.xml.rels" ContentType="application/vnd.openxmlformats-package.relationships+xml"/>
  <Override PartName="/ppt/slides/_rels/slide23.xml.rels" ContentType="application/vnd.openxmlformats-package.relationships+xml"/>
  <Override PartName="/ppt/slides/_rels/slide38.xml.rels" ContentType="application/vnd.openxmlformats-package.relationships+xml"/>
  <Override PartName="/ppt/slides/_rels/slide37.xml.rels" ContentType="application/vnd.openxmlformats-package.relationships+xml"/>
  <Override PartName="/ppt/slides/_rels/slide22.xml.rels" ContentType="application/vnd.openxmlformats-package.relationships+xml"/>
  <Override PartName="/ppt/slides/_rels/slide3.xml.rels" ContentType="application/vnd.openxmlformats-package.relationships+xml"/>
  <Override PartName="/ppt/slides/_rels/slide9.xml.rels" ContentType="application/vnd.openxmlformats-package.relationships+xml"/>
  <Override PartName="/ppt/slides/_rels/slide28.xml.rels" ContentType="application/vnd.openxmlformats-package.relationships+xml"/>
  <Override PartName="/ppt/slides/_rels/slide24.xml.rels" ContentType="application/vnd.openxmlformats-package.relationships+xml"/>
  <Override PartName="/ppt/slides/_rels/slide39.xml.rels" ContentType="application/vnd.openxmlformats-package.relationships+xml"/>
  <Override PartName="/ppt/slides/_rels/slide31.xml.rels" ContentType="application/vnd.openxmlformats-package.relationships+xml"/>
  <Override PartName="/ppt/slides/_rels/slide15.xml.rels" ContentType="application/vnd.openxmlformats-package.relationships+xml"/>
  <Override PartName="/ppt/slides/_rels/slide21.xml.rels" ContentType="application/vnd.openxmlformats-package.relationships+xml"/>
  <Override PartName="/ppt/slides/_rels/slide36.xml.rels" ContentType="application/vnd.openxmlformats-package.relationships+xml"/>
  <Override PartName="/ppt/slides/_rels/slide27.xml.rels" ContentType="application/vnd.openxmlformats-package.relationships+xml"/>
  <Override PartName="/ppt/slides/_rels/slide2.xml.rels" ContentType="application/vnd.openxmlformats-package.relationships+xml"/>
  <Override PartName="/ppt/slides/_rels/slide8.xml.rels" ContentType="application/vnd.openxmlformats-package.relationships+xml"/>
  <Override PartName="/ppt/slides/_rels/slide25.xml.rels" ContentType="application/vnd.openxmlformats-package.relationships+xml"/>
  <Override PartName="/ppt/slides/_rels/slide10.xml.rels" ContentType="application/vnd.openxmlformats-package.relationships+xml"/>
  <Override PartName="/ppt/slides/_rels/slide32.xml.rels" ContentType="application/vnd.openxmlformats-package.relationships+xml"/>
  <Override PartName="/ppt/slides/_rels/slide16.xml.rels" ContentType="application/vnd.openxmlformats-package.relationships+xml"/>
  <Override PartName="/ppt/slides/_rels/slide35.xml.rels" ContentType="application/vnd.openxmlformats-package.relationships+xml"/>
  <Override PartName="/ppt/slides/_rels/slide20.xml.rels" ContentType="application/vnd.openxmlformats-package.relationships+xml"/>
  <Override PartName="/ppt/slides/_rels/slide1.xml.rels" ContentType="application/vnd.openxmlformats-package.relationships+xml"/>
  <Override PartName="/ppt/slides/_rels/slide7.xml.rels" ContentType="application/vnd.openxmlformats-package.relationships+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9.xml" ContentType="application/vnd.openxmlformats-officedocument.presentationml.slide+xml"/>
  <Override PartName="/ppt/slides/slide12.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13.xml" ContentType="application/vnd.openxmlformats-officedocument.presentationml.slide+xml"/>
  <Override PartName="/ppt/slides/slide37.xml" ContentType="application/vnd.openxmlformats-officedocument.presentationml.slide+xml"/>
  <Override PartName="/ppt/slides/slide1.xml" ContentType="application/vnd.openxmlformats-officedocument.presentationml.slide+xml"/>
  <Override PartName="/ppt/slides/slide38.xml" ContentType="application/vnd.openxmlformats-officedocument.presentationml.slide+xml"/>
  <Override PartName="/ppt/slides/slide2.xml" ContentType="application/vnd.openxmlformats-officedocument.presentationml.slide+xml"/>
  <Override PartName="/ppt/slides/slide39.xml" ContentType="application/vnd.openxmlformats-officedocument.presentationml.slide+xml"/>
  <Override PartName="/ppt/slides/slide3.xml" ContentType="application/vnd.openxmlformats-officedocument.presentationml.slide+xml"/>
  <Override PartName="/ppt/slides/slide11.xml" ContentType="application/vnd.openxmlformats-officedocument.presentationml.slide+xml"/>
  <Override PartName="/ppt/slides/slide8.xml" ContentType="application/vnd.openxmlformats-officedocument.presentationml.slide+xml"/>
  <Override PartName="/ppt/slides/slide10.xml" ContentType="application/vnd.openxmlformats-officedocument.presentationml.slide+xml"/>
  <Override PartName="/ppt/slides/slide7.xml" ContentType="application/vnd.openxmlformats-officedocument.presentationml.slide+xml"/>
  <Override PartName="/ppt/slides/slide6.xml" ContentType="application/vnd.openxmlformats-officedocument.presentationml.slide+xml"/>
  <Override PartName="/ppt/slides/slide5.xml" ContentType="application/vnd.openxmlformats-officedocument.presentationml.slide+xml"/>
  <Override PartName="/ppt/slides/slide4.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0.xml" ContentType="application/vnd.openxmlformats-officedocument.presentationml.slide+xml"/>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
</Relationships>
</file>

<file path=ppt/presentation.xml><?xml version="1.0" encoding="utf-8"?>
<p:presentation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sldMasterIdLst>
    <p:sldMasterId id="2147483648" r:id="rId2"/>
  </p:sldMasterIdLst>
  <p:notesMasterIdLst>
    <p:notesMasterId r:id="rId3"/>
  </p:notesMasterIdLst>
  <p:sldIdLst>
    <p:sldId id="256" r:id="rId4"/>
    <p:sldId id="257" r:id="rId5"/>
    <p:sldId id="258" r:id="rId6"/>
    <p:sldId id="259" r:id="rId7"/>
    <p:sldId id="260" r:id="rId8"/>
    <p:sldId id="261" r:id="rId9"/>
    <p:sldId id="262" r:id="rId10"/>
    <p:sldId id="263" r:id="rId11"/>
    <p:sldId id="264" r:id="rId12"/>
    <p:sldId id="265" r:id="rId13"/>
    <p:sldId id="266" r:id="rId14"/>
    <p:sldId id="267" r:id="rId15"/>
    <p:sldId id="268" r:id="rId16"/>
    <p:sldId id="269" r:id="rId17"/>
    <p:sldId id="270" r:id="rId18"/>
    <p:sldId id="271" r:id="rId19"/>
    <p:sldId id="272" r:id="rId20"/>
    <p:sldId id="273" r:id="rId21"/>
    <p:sldId id="274" r:id="rId22"/>
    <p:sldId id="275" r:id="rId23"/>
    <p:sldId id="276" r:id="rId24"/>
    <p:sldId id="277" r:id="rId25"/>
    <p:sldId id="278" r:id="rId26"/>
    <p:sldId id="279" r:id="rId27"/>
    <p:sldId id="280" r:id="rId28"/>
    <p:sldId id="281" r:id="rId29"/>
    <p:sldId id="282" r:id="rId30"/>
    <p:sldId id="283" r:id="rId31"/>
    <p:sldId id="284" r:id="rId32"/>
    <p:sldId id="285" r:id="rId33"/>
    <p:sldId id="286" r:id="rId34"/>
    <p:sldId id="287" r:id="rId35"/>
    <p:sldId id="288" r:id="rId36"/>
    <p:sldId id="289" r:id="rId37"/>
    <p:sldId id="290" r:id="rId38"/>
    <p:sldId id="291" r:id="rId39"/>
    <p:sldId id="292" r:id="rId40"/>
    <p:sldId id="293" r:id="rId41"/>
    <p:sldId id="294" r:id="rId42"/>
  </p:sldIdLst>
  <p:sldSz cx="9144000" cy="6858000"/>
  <p:notesSz cx="6742112" cy="9893300"/>
</p:presentation>
</file>

<file path=ppt/_rels/presentation.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Master" Target="slideMasters/slideMaster1.xml"/><Relationship Id="rId3" Type="http://schemas.openxmlformats.org/officeDocument/2006/relationships/notesMaster" Target="notesMasters/notesMaster1.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8" Type="http://schemas.openxmlformats.org/officeDocument/2006/relationships/slide" Target="slides/slide5.xml"/><Relationship Id="rId9" Type="http://schemas.openxmlformats.org/officeDocument/2006/relationships/slide" Target="slides/slide6.xml"/><Relationship Id="rId10" Type="http://schemas.openxmlformats.org/officeDocument/2006/relationships/slide" Target="slides/slide7.xml"/><Relationship Id="rId11" Type="http://schemas.openxmlformats.org/officeDocument/2006/relationships/slide" Target="slides/slide8.xml"/><Relationship Id="rId12" Type="http://schemas.openxmlformats.org/officeDocument/2006/relationships/slide" Target="slides/slide9.xml"/><Relationship Id="rId13" Type="http://schemas.openxmlformats.org/officeDocument/2006/relationships/slide" Target="slides/slide10.xml"/><Relationship Id="rId14" Type="http://schemas.openxmlformats.org/officeDocument/2006/relationships/slide" Target="slides/slide11.xml"/><Relationship Id="rId15" Type="http://schemas.openxmlformats.org/officeDocument/2006/relationships/slide" Target="slides/slide12.xml"/><Relationship Id="rId16" Type="http://schemas.openxmlformats.org/officeDocument/2006/relationships/slide" Target="slides/slide13.xml"/><Relationship Id="rId17" Type="http://schemas.openxmlformats.org/officeDocument/2006/relationships/slide" Target="slides/slide14.xml"/><Relationship Id="rId18" Type="http://schemas.openxmlformats.org/officeDocument/2006/relationships/slide" Target="slides/slide15.xml"/><Relationship Id="rId19" Type="http://schemas.openxmlformats.org/officeDocument/2006/relationships/slide" Target="slides/slide16.xml"/><Relationship Id="rId20" Type="http://schemas.openxmlformats.org/officeDocument/2006/relationships/slide" Target="slides/slide17.xml"/><Relationship Id="rId21" Type="http://schemas.openxmlformats.org/officeDocument/2006/relationships/slide" Target="slides/slide18.xml"/><Relationship Id="rId22" Type="http://schemas.openxmlformats.org/officeDocument/2006/relationships/slide" Target="slides/slide19.xml"/><Relationship Id="rId23" Type="http://schemas.openxmlformats.org/officeDocument/2006/relationships/slide" Target="slides/slide20.xml"/><Relationship Id="rId24" Type="http://schemas.openxmlformats.org/officeDocument/2006/relationships/slide" Target="slides/slide21.xml"/><Relationship Id="rId25" Type="http://schemas.openxmlformats.org/officeDocument/2006/relationships/slide" Target="slides/slide22.xml"/><Relationship Id="rId26" Type="http://schemas.openxmlformats.org/officeDocument/2006/relationships/slide" Target="slides/slide23.xml"/><Relationship Id="rId27" Type="http://schemas.openxmlformats.org/officeDocument/2006/relationships/slide" Target="slides/slide24.xml"/><Relationship Id="rId28" Type="http://schemas.openxmlformats.org/officeDocument/2006/relationships/slide" Target="slides/slide25.xml"/><Relationship Id="rId29" Type="http://schemas.openxmlformats.org/officeDocument/2006/relationships/slide" Target="slides/slide26.xml"/><Relationship Id="rId30" Type="http://schemas.openxmlformats.org/officeDocument/2006/relationships/slide" Target="slides/slide27.xml"/><Relationship Id="rId31" Type="http://schemas.openxmlformats.org/officeDocument/2006/relationships/slide" Target="slides/slide28.xml"/><Relationship Id="rId32" Type="http://schemas.openxmlformats.org/officeDocument/2006/relationships/slide" Target="slides/slide29.xml"/><Relationship Id="rId33" Type="http://schemas.openxmlformats.org/officeDocument/2006/relationships/slide" Target="slides/slide30.xml"/><Relationship Id="rId34" Type="http://schemas.openxmlformats.org/officeDocument/2006/relationships/slide" Target="slides/slide31.xml"/><Relationship Id="rId35" Type="http://schemas.openxmlformats.org/officeDocument/2006/relationships/slide" Target="slides/slide32.xml"/><Relationship Id="rId36" Type="http://schemas.openxmlformats.org/officeDocument/2006/relationships/slide" Target="slides/slide33.xml"/><Relationship Id="rId37" Type="http://schemas.openxmlformats.org/officeDocument/2006/relationships/slide" Target="slides/slide34.xml"/><Relationship Id="rId38" Type="http://schemas.openxmlformats.org/officeDocument/2006/relationships/slide" Target="slides/slide35.xml"/><Relationship Id="rId39" Type="http://schemas.openxmlformats.org/officeDocument/2006/relationships/slide" Target="slides/slide36.xml"/><Relationship Id="rId40" Type="http://schemas.openxmlformats.org/officeDocument/2006/relationships/slide" Target="slides/slide37.xml"/><Relationship Id="rId41" Type="http://schemas.openxmlformats.org/officeDocument/2006/relationships/slide" Target="slides/slide38.xml"/><Relationship Id="rId42" Type="http://schemas.openxmlformats.org/officeDocument/2006/relationships/slide" Target="slides/slide39.xml"/>
</Relationships>
</file>

<file path=ppt/notesMasters/_rels/notesMaster1.xml.rels><?xml version="1.0" encoding="UTF-8"?>
<Relationships xmlns="http://schemas.openxmlformats.org/package/2006/relationships"><Relationship Id="rId1" Type="http://schemas.openxmlformats.org/officeDocument/2006/relationships/theme" Target="../theme/theme2.xml"/>
</Relationships>
</file>

<file path=ppt/notesMasters/notesMaster1.xml><?xml version="1.0" encoding="utf-8"?>
<p:notes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1" name="Rectangle 1"/>
          <p:cNvSpPr/>
          <p:nvPr/>
        </p:nvSpPr>
        <p:spPr>
          <a:xfrm>
            <a:off x="0" y="0"/>
            <a:ext cx="6742800" cy="9892800"/>
          </a:xfrm>
          <a:prstGeom prst="rect">
            <a:avLst/>
          </a:prstGeom>
          <a:solidFill>
            <a:srgbClr val="ffffff"/>
          </a:solidFill>
          <a:ln w="0">
            <a:noFill/>
          </a:ln>
        </p:spPr>
      </p:sp>
      <p:sp>
        <p:nvSpPr>
          <p:cNvPr id="42" name="PlaceHolder 2"/>
          <p:cNvSpPr>
            <a:spLocks noGrp="1"/>
          </p:cNvSpPr>
          <p:nvPr>
            <p:ph type="hdr"/>
          </p:nvPr>
        </p:nvSpPr>
        <p:spPr>
          <a:xfrm>
            <a:off x="0" y="0"/>
            <a:ext cx="2922480" cy="495360"/>
          </a:xfrm>
          <a:prstGeom prst="rect">
            <a:avLst/>
          </a:prstGeom>
        </p:spPr>
        <p:txBody>
          <a:bodyPr lIns="90000" rIns="90000" tIns="46800" bIns="46800">
            <a:noAutofit/>
          </a:bodyPr>
          <a:p>
            <a:pPr>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AU" sz="1200" spc="-1" strike="noStrike">
                <a:solidFill>
                  <a:srgbClr val="000000"/>
                </a:solidFill>
                <a:latin typeface="Arial"/>
              </a:rPr>
              <a:t>&lt;header&gt;</a:t>
            </a:r>
            <a:endParaRPr b="0" lang="en-US" sz="1200" spc="-1" strike="noStrike">
              <a:solidFill>
                <a:srgbClr val="000000"/>
              </a:solidFill>
              <a:latin typeface="Arial"/>
            </a:endParaRPr>
          </a:p>
        </p:txBody>
      </p:sp>
      <p:sp>
        <p:nvSpPr>
          <p:cNvPr id="43" name="PlaceHolder 3"/>
          <p:cNvSpPr>
            <a:spLocks noGrp="1"/>
          </p:cNvSpPr>
          <p:nvPr>
            <p:ph type="dt"/>
          </p:nvPr>
        </p:nvSpPr>
        <p:spPr>
          <a:xfrm>
            <a:off x="3819600" y="0"/>
            <a:ext cx="2922480" cy="495360"/>
          </a:xfrm>
          <a:prstGeom prst="rect">
            <a:avLst/>
          </a:prstGeom>
        </p:spPr>
        <p:txBody>
          <a:bodyPr lIns="90000" rIns="90000" tIns="46800" bIns="46800">
            <a:noAutofit/>
          </a:bodyPr>
          <a:p>
            <a:pPr algn="r">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AU" sz="1200" spc="-1" strike="noStrike">
                <a:solidFill>
                  <a:srgbClr val="000000"/>
                </a:solidFill>
                <a:latin typeface="Arial"/>
              </a:rPr>
              <a:t>&lt;date/time&gt;</a:t>
            </a:r>
            <a:endParaRPr b="0" lang="en-US" sz="1200" spc="-1" strike="noStrike">
              <a:solidFill>
                <a:srgbClr val="000000"/>
              </a:solidFill>
              <a:latin typeface="Arial"/>
            </a:endParaRPr>
          </a:p>
        </p:txBody>
      </p:sp>
      <p:sp>
        <p:nvSpPr>
          <p:cNvPr id="44" name="PlaceHolder 4"/>
          <p:cNvSpPr>
            <a:spLocks noGrp="1"/>
          </p:cNvSpPr>
          <p:nvPr>
            <p:ph type="sldImg"/>
          </p:nvPr>
        </p:nvSpPr>
        <p:spPr>
          <a:xfrm>
            <a:off x="898200" y="741240"/>
            <a:ext cx="4946760" cy="3710160"/>
          </a:xfrm>
          <a:prstGeom prst="rect">
            <a:avLst/>
          </a:prstGeom>
        </p:spPr>
        <p:txBody>
          <a:bodyPr lIns="90000" rIns="90000" tIns="46800" bIns="46800" anchor="ctr">
            <a:noAutofit/>
          </a:bodyPr>
          <a:p>
            <a:pPr algn="ctr">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4400" spc="-1" strike="noStrike">
                <a:solidFill>
                  <a:srgbClr val="000000"/>
                </a:solidFill>
                <a:latin typeface="Arial"/>
              </a:rPr>
              <a:t>Click to move the slide</a:t>
            </a:r>
            <a:endParaRPr b="0" lang="en-US" sz="4400" spc="-1" strike="noStrike">
              <a:solidFill>
                <a:srgbClr val="000000"/>
              </a:solidFill>
              <a:latin typeface="Arial"/>
            </a:endParaRPr>
          </a:p>
        </p:txBody>
      </p:sp>
      <p:sp>
        <p:nvSpPr>
          <p:cNvPr id="45" name="PlaceHolder 5"/>
          <p:cNvSpPr>
            <a:spLocks noGrp="1"/>
          </p:cNvSpPr>
          <p:nvPr>
            <p:ph type="body"/>
          </p:nvPr>
        </p:nvSpPr>
        <p:spPr>
          <a:xfrm>
            <a:off x="674640" y="4698720"/>
            <a:ext cx="5394240" cy="4452840"/>
          </a:xfrm>
          <a:prstGeom prst="rect">
            <a:avLst/>
          </a:prstGeom>
        </p:spPr>
        <p:txBody>
          <a:bodyPr lIns="90000" rIns="90000" tIns="46800" bIns="46800">
            <a:noAutofit/>
          </a:bodyPr>
          <a:p>
            <a:r>
              <a:rPr b="0" lang="en-US" sz="1200" spc="-1" strike="noStrike">
                <a:solidFill>
                  <a:srgbClr val="000000"/>
                </a:solidFill>
                <a:latin typeface="Arial"/>
              </a:rPr>
              <a:t>Click to edit the notes format</a:t>
            </a:r>
            <a:endParaRPr b="0" lang="en-US" sz="1200" spc="-1" strike="noStrike">
              <a:solidFill>
                <a:srgbClr val="000000"/>
              </a:solidFill>
              <a:latin typeface="Arial"/>
            </a:endParaRPr>
          </a:p>
        </p:txBody>
      </p:sp>
      <p:sp>
        <p:nvSpPr>
          <p:cNvPr id="46" name="PlaceHolder 6"/>
          <p:cNvSpPr>
            <a:spLocks noGrp="1"/>
          </p:cNvSpPr>
          <p:nvPr>
            <p:ph type="ftr"/>
          </p:nvPr>
        </p:nvSpPr>
        <p:spPr>
          <a:xfrm>
            <a:off x="0" y="9396360"/>
            <a:ext cx="2922480" cy="495360"/>
          </a:xfrm>
          <a:prstGeom prst="rect">
            <a:avLst/>
          </a:prstGeom>
        </p:spPr>
        <p:txBody>
          <a:bodyPr lIns="90000" rIns="90000" tIns="46800" bIns="46800" anchor="b">
            <a:noAutofit/>
          </a:bodyPr>
          <a:p>
            <a:pPr>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AU" sz="1200" spc="-1" strike="noStrike">
                <a:solidFill>
                  <a:srgbClr val="000000"/>
                </a:solidFill>
                <a:latin typeface="Arial"/>
              </a:rPr>
              <a:t>&lt;footer&gt;</a:t>
            </a:r>
            <a:endParaRPr b="0" lang="en-US" sz="1200" spc="-1" strike="noStrike">
              <a:solidFill>
                <a:srgbClr val="000000"/>
              </a:solidFill>
              <a:latin typeface="Arial"/>
            </a:endParaRPr>
          </a:p>
        </p:txBody>
      </p:sp>
      <p:sp>
        <p:nvSpPr>
          <p:cNvPr id="47" name="PlaceHolder 7"/>
          <p:cNvSpPr>
            <a:spLocks noGrp="1"/>
          </p:cNvSpPr>
          <p:nvPr>
            <p:ph type="sldNum"/>
          </p:nvPr>
        </p:nvSpPr>
        <p:spPr>
          <a:xfrm>
            <a:off x="3819600" y="9396360"/>
            <a:ext cx="2922480" cy="495360"/>
          </a:xfrm>
          <a:prstGeom prst="rect">
            <a:avLst/>
          </a:prstGeom>
        </p:spPr>
        <p:txBody>
          <a:bodyPr lIns="90000" rIns="90000" tIns="46800" bIns="46800" anchor="b">
            <a:noAutofit/>
          </a:bodyPr>
          <a:p>
            <a:pPr algn="r">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fld id="{6B5D0A09-1218-4746-9E0D-ED64FF57E2B7}" type="slidenum">
              <a:rPr b="0" lang="en-AU" sz="1200" spc="-1" strike="noStrike">
                <a:solidFill>
                  <a:srgbClr val="000000"/>
                </a:solidFill>
                <a:latin typeface="Arial"/>
              </a:rPr>
              <a:t>&lt;number&gt;</a:t>
            </a:fld>
            <a:endParaRPr b="0" lang="en-US" sz="1200" spc="-1" strike="noStrike">
              <a:solidFill>
                <a:srgbClr val="000000"/>
              </a:solidFill>
              <a:latin typeface="Arial"/>
            </a:endParaRPr>
          </a:p>
        </p:txBody>
      </p:sp>
    </p:spTree>
  </p:cSld>
  <p:clrMap bg1="lt1" bg2="lt2" tx1="dk1" tx2="dk2" accent1="accent1" accent2="accent2" accent3="accent3" accent4="accent4" accent5="accent5" accent6="accent6" hlink="hlink" folHlink="folHlink"/>
</p:notesMaster>
</file>

<file path=ppt/notesSlides/_rels/notesSlide3.xml.rels><?xml version="1.0" encoding="UTF-8"?>
<Relationships xmlns="http://schemas.openxmlformats.org/package/2006/relationships"><Relationship Id="rId1" Type="http://schemas.openxmlformats.org/officeDocument/2006/relationships/slide" Target="../slides/slide3.xml"/><Relationship Id="rId2" Type="http://schemas.openxmlformats.org/officeDocument/2006/relationships/notesMaster" Target="../notesMasters/notesMaster1.xml"/>
</Relationships>
</file>

<file path=ppt/notesSlides/_rels/notesSlide4.xml.rels><?xml version="1.0" encoding="UTF-8"?>
<Relationships xmlns="http://schemas.openxmlformats.org/package/2006/relationships"><Relationship Id="rId1" Type="http://schemas.openxmlformats.org/officeDocument/2006/relationships/slide" Target="../slides/slide4.xml"/><Relationship Id="rId2" Type="http://schemas.openxmlformats.org/officeDocument/2006/relationships/notesMaster" Target="../notesMasters/notesMaster1.xml"/>
</Relationships>
</file>

<file path=ppt/notesSlides/_rels/notesSlide5.xml.rels><?xml version="1.0" encoding="UTF-8"?>
<Relationships xmlns="http://schemas.openxmlformats.org/package/2006/relationships"><Relationship Id="rId1" Type="http://schemas.openxmlformats.org/officeDocument/2006/relationships/slide" Target="../slides/slide5.xml"/><Relationship Id="rId2" Type="http://schemas.openxmlformats.org/officeDocument/2006/relationships/notesMaster" Target="../notesMasters/notesMaster1.xml"/>
</Relationships>
</file>

<file path=ppt/notesSlides/_rels/notesSlide6.xml.rels><?xml version="1.0" encoding="UTF-8"?>
<Relationships xmlns="http://schemas.openxmlformats.org/package/2006/relationships"><Relationship Id="rId1" Type="http://schemas.openxmlformats.org/officeDocument/2006/relationships/slide" Target="../slides/slide6.xml"/><Relationship Id="rId2" Type="http://schemas.openxmlformats.org/officeDocument/2006/relationships/notesMaster" Target="../notesMasters/notesMaster1.xml"/>
</Relationships>
</file>

<file path=ppt/notesSlides/_rels/notesSlide10.xml.rels><?xml version="1.0" encoding="UTF-8"?>
<Relationships xmlns="http://schemas.openxmlformats.org/package/2006/relationships"><Relationship Id="rId1" Type="http://schemas.openxmlformats.org/officeDocument/2006/relationships/slide" Target="../slides/slide10.xml"/><Relationship Id="rId2" Type="http://schemas.openxmlformats.org/officeDocument/2006/relationships/notesMaster" Target="../notesMasters/notesMaster1.xml"/>
</Relationships>
</file>

<file path=ppt/notesSlides/_rels/notesSlide11.xml.rels><?xml version="1.0" encoding="UTF-8"?>
<Relationships xmlns="http://schemas.openxmlformats.org/package/2006/relationships"><Relationship Id="rId1" Type="http://schemas.openxmlformats.org/officeDocument/2006/relationships/slide" Target="../slides/slide11.xml"/><Relationship Id="rId2" Type="http://schemas.openxmlformats.org/officeDocument/2006/relationships/notesMaster" Target="../notesMasters/notesMaster1.xml"/>
</Relationships>
</file>

<file path=ppt/notesSlides/_rels/notesSlide12.xml.rels><?xml version="1.0" encoding="UTF-8"?>
<Relationships xmlns="http://schemas.openxmlformats.org/package/2006/relationships"><Relationship Id="rId1" Type="http://schemas.openxmlformats.org/officeDocument/2006/relationships/slide" Target="../slides/slide12.xml"/><Relationship Id="rId2" Type="http://schemas.openxmlformats.org/officeDocument/2006/relationships/notesMaster" Target="../notesMasters/notesMaster1.xml"/>
</Relationships>
</file>

<file path=ppt/notesSlides/_rels/notesSlide13.xml.rels><?xml version="1.0" encoding="UTF-8"?>
<Relationships xmlns="http://schemas.openxmlformats.org/package/2006/relationships"><Relationship Id="rId1" Type="http://schemas.openxmlformats.org/officeDocument/2006/relationships/slide" Target="../slides/slide13.xml"/><Relationship Id="rId2" Type="http://schemas.openxmlformats.org/officeDocument/2006/relationships/notesMaster" Target="../notesMasters/notesMaster1.xml"/>
</Relationships>
</file>

<file path=ppt/notesSlides/_rels/notesSlide14.xml.rels><?xml version="1.0" encoding="UTF-8"?>
<Relationships xmlns="http://schemas.openxmlformats.org/package/2006/relationships"><Relationship Id="rId1" Type="http://schemas.openxmlformats.org/officeDocument/2006/relationships/slide" Target="../slides/slide14.xml"/><Relationship Id="rId2" Type="http://schemas.openxmlformats.org/officeDocument/2006/relationships/notesMaster" Target="../notesMasters/notesMaster1.xml"/>
</Relationships>
</file>

<file path=ppt/notesSlides/_rels/notesSlide17.xml.rels><?xml version="1.0" encoding="UTF-8"?>
<Relationships xmlns="http://schemas.openxmlformats.org/package/2006/relationships"><Relationship Id="rId1" Type="http://schemas.openxmlformats.org/officeDocument/2006/relationships/slide" Target="../slides/slide17.xml"/><Relationship Id="rId2" Type="http://schemas.openxmlformats.org/officeDocument/2006/relationships/notesMaster" Target="../notesMasters/notesMaster1.xml"/>
</Relationships>
</file>

<file path=ppt/notesSlides/_rels/notesSlide18.xml.rels><?xml version="1.0" encoding="UTF-8"?>
<Relationships xmlns="http://schemas.openxmlformats.org/package/2006/relationships"><Relationship Id="rId1" Type="http://schemas.openxmlformats.org/officeDocument/2006/relationships/slide" Target="../slides/slide18.xml"/><Relationship Id="rId2" Type="http://schemas.openxmlformats.org/officeDocument/2006/relationships/notesMaster" Target="../notesMasters/notesMaster1.xml"/>
</Relationships>
</file>

<file path=ppt/notesSlides/_rels/notesSlide19.xml.rels><?xml version="1.0" encoding="UTF-8"?>
<Relationships xmlns="http://schemas.openxmlformats.org/package/2006/relationships"><Relationship Id="rId1" Type="http://schemas.openxmlformats.org/officeDocument/2006/relationships/slide" Target="../slides/slide19.xml"/><Relationship Id="rId2" Type="http://schemas.openxmlformats.org/officeDocument/2006/relationships/notesMaster" Target="../notesMasters/notesMaster1.xml"/>
</Relationships>
</file>

<file path=ppt/notesSlides/_rels/notesSlide21.xml.rels><?xml version="1.0" encoding="UTF-8"?>
<Relationships xmlns="http://schemas.openxmlformats.org/package/2006/relationships"><Relationship Id="rId1" Type="http://schemas.openxmlformats.org/officeDocument/2006/relationships/slide" Target="../slides/slide21.xml"/><Relationship Id="rId2" Type="http://schemas.openxmlformats.org/officeDocument/2006/relationships/notesMaster" Target="../notesMasters/notesMaster1.xml"/>
</Relationships>
</file>

<file path=ppt/notesSlides/_rels/notesSlide22.xml.rels><?xml version="1.0" encoding="UTF-8"?>
<Relationships xmlns="http://schemas.openxmlformats.org/package/2006/relationships"><Relationship Id="rId1" Type="http://schemas.openxmlformats.org/officeDocument/2006/relationships/slide" Target="../slides/slide22.xml"/><Relationship Id="rId2" Type="http://schemas.openxmlformats.org/officeDocument/2006/relationships/notesMaster" Target="../notesMasters/notesMaster1.xml"/>
</Relationships>
</file>

<file path=ppt/notesSlides/_rels/notesSlide23.xml.rels><?xml version="1.0" encoding="UTF-8"?>
<Relationships xmlns="http://schemas.openxmlformats.org/package/2006/relationships"><Relationship Id="rId1" Type="http://schemas.openxmlformats.org/officeDocument/2006/relationships/slide" Target="../slides/slide23.xml"/><Relationship Id="rId2" Type="http://schemas.openxmlformats.org/officeDocument/2006/relationships/notesMaster" Target="../notesMasters/notesMaster1.xml"/>
</Relationships>
</file>

<file path=ppt/notesSlides/_rels/notesSlide25.xml.rels><?xml version="1.0" encoding="UTF-8"?>
<Relationships xmlns="http://schemas.openxmlformats.org/package/2006/relationships"><Relationship Id="rId1" Type="http://schemas.openxmlformats.org/officeDocument/2006/relationships/slide" Target="../slides/slide25.xml"/><Relationship Id="rId2" Type="http://schemas.openxmlformats.org/officeDocument/2006/relationships/notesMaster" Target="../notesMasters/notesMaster1.xml"/>
</Relationships>
</file>

<file path=ppt/notesSlides/_rels/notesSlide26.xml.rels><?xml version="1.0" encoding="UTF-8"?>
<Relationships xmlns="http://schemas.openxmlformats.org/package/2006/relationships"><Relationship Id="rId1" Type="http://schemas.openxmlformats.org/officeDocument/2006/relationships/slide" Target="../slides/slide26.xml"/><Relationship Id="rId2" Type="http://schemas.openxmlformats.org/officeDocument/2006/relationships/notesMaster" Target="../notesMasters/notesMaster1.xml"/>
</Relationships>
</file>

<file path=ppt/notesSlides/_rels/notesSlide30.xml.rels><?xml version="1.0" encoding="UTF-8"?>
<Relationships xmlns="http://schemas.openxmlformats.org/package/2006/relationships"><Relationship Id="rId1" Type="http://schemas.openxmlformats.org/officeDocument/2006/relationships/slide" Target="../slides/slide30.xml"/><Relationship Id="rId2" Type="http://schemas.openxmlformats.org/officeDocument/2006/relationships/notesMaster" Target="../notesMasters/notesMaster1.xml"/>
</Relationships>
</file>

<file path=ppt/notesSlides/_rels/notesSlide31.xml.rels><?xml version="1.0" encoding="UTF-8"?>
<Relationships xmlns="http://schemas.openxmlformats.org/package/2006/relationships"><Relationship Id="rId1" Type="http://schemas.openxmlformats.org/officeDocument/2006/relationships/slide" Target="../slides/slide31.xml"/><Relationship Id="rId2" Type="http://schemas.openxmlformats.org/officeDocument/2006/relationships/notesMaster" Target="../notesMasters/notesMaster1.xml"/>
</Relationships>
</file>

<file path=ppt/notesSlides/_rels/notesSlide32.xml.rels><?xml version="1.0" encoding="UTF-8"?>
<Relationships xmlns="http://schemas.openxmlformats.org/package/2006/relationships"><Relationship Id="rId1" Type="http://schemas.openxmlformats.org/officeDocument/2006/relationships/slide" Target="../slides/slide32.xml"/><Relationship Id="rId2" Type="http://schemas.openxmlformats.org/officeDocument/2006/relationships/notesMaster" Target="../notesMasters/notesMaster1.xml"/>
</Relationships>
</file>

<file path=ppt/notesSlides/_rels/notesSlide33.xml.rels><?xml version="1.0" encoding="UTF-8"?>
<Relationships xmlns="http://schemas.openxmlformats.org/package/2006/relationships"><Relationship Id="rId1" Type="http://schemas.openxmlformats.org/officeDocument/2006/relationships/slide" Target="../slides/slide33.xml"/><Relationship Id="rId2" Type="http://schemas.openxmlformats.org/officeDocument/2006/relationships/notesMaster" Target="../notesMasters/notesMaster1.xml"/>
</Relationships>
</file>

<file path=ppt/notesSlides/_rels/notesSlide34.xml.rels><?xml version="1.0" encoding="UTF-8"?>
<Relationships xmlns="http://schemas.openxmlformats.org/package/2006/relationships"><Relationship Id="rId1" Type="http://schemas.openxmlformats.org/officeDocument/2006/relationships/slide" Target="../slides/slide34.xml"/><Relationship Id="rId2" Type="http://schemas.openxmlformats.org/officeDocument/2006/relationships/notesMaster" Target="../notesMasters/notesMaster1.xml"/>
</Relationships>
</file>

<file path=ppt/notesSlides/notesSlide3.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27" name="PlaceHolder 1"/>
          <p:cNvSpPr>
            <a:spLocks noGrp="1"/>
          </p:cNvSpPr>
          <p:nvPr>
            <p:ph type="sldImg"/>
          </p:nvPr>
        </p:nvSpPr>
        <p:spPr>
          <a:xfrm>
            <a:off x="898560" y="741240"/>
            <a:ext cx="4946760" cy="3710160"/>
          </a:xfrm>
          <a:prstGeom prst="rect">
            <a:avLst/>
          </a:prstGeom>
        </p:spPr>
      </p:sp>
      <p:sp>
        <p:nvSpPr>
          <p:cNvPr id="128" name="PlaceHolder 2"/>
          <p:cNvSpPr>
            <a:spLocks noGrp="1"/>
          </p:cNvSpPr>
          <p:nvPr>
            <p:ph type="body"/>
          </p:nvPr>
        </p:nvSpPr>
        <p:spPr>
          <a:xfrm>
            <a:off x="674640" y="4698720"/>
            <a:ext cx="5394240" cy="4452840"/>
          </a:xfrm>
          <a:prstGeom prst="rect">
            <a:avLst/>
          </a:prstGeom>
        </p:spPr>
        <p:txBody>
          <a:bodyPr lIns="90000" rIns="90000" tIns="46800" bIns="46800">
            <a:noAutofit/>
          </a:bodyPr>
          <a:p>
            <a:pPr rtl="0" algn="l">
              <a:spcBef>
                <a:spcPts val="448"/>
              </a:spcBef>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i="1" lang="en-US" sz="1200" spc="-1" strike="noStrike">
                <a:solidFill>
                  <a:srgbClr val="000000"/>
                </a:solidFill>
                <a:latin typeface="Arial"/>
              </a:rPr>
              <a:t>Semua skema tradisional adalah</a:t>
            </a:r>
            <a:r>
              <a:rPr b="1" i="1" lang="en-US" sz="1200" spc="-1" strike="noStrike">
                <a:solidFill>
                  <a:srgbClr val="000000"/>
                </a:solidFill>
                <a:latin typeface="Arial"/>
              </a:rPr>
              <a:t>simetris</a:t>
            </a:r>
            <a:r>
              <a:rPr b="0" i="1" lang="en-US" sz="1200" spc="-1" strike="noStrike">
                <a:solidFill>
                  <a:srgbClr val="000000"/>
                </a:solidFill>
                <a:latin typeface="Arial"/>
              </a:rPr>
              <a:t>/</a:t>
            </a:r>
            <a:r>
              <a:rPr b="1" i="1" lang="en-US" sz="1200" spc="-1" strike="noStrike">
                <a:solidFill>
                  <a:srgbClr val="000000"/>
                </a:solidFill>
                <a:latin typeface="Arial"/>
              </a:rPr>
              <a:t>kunci tunggal</a:t>
            </a:r>
            <a:r>
              <a:rPr b="0" i="1" lang="en-US" sz="1200" spc="-1" strike="noStrike">
                <a:solidFill>
                  <a:srgbClr val="000000"/>
                </a:solidFill>
                <a:latin typeface="Arial"/>
              </a:rPr>
              <a:t>/</a:t>
            </a:r>
            <a:r>
              <a:rPr b="1" i="1" lang="en-US" sz="1200" spc="-1" strike="noStrike">
                <a:solidFill>
                  <a:srgbClr val="000000"/>
                </a:solidFill>
                <a:latin typeface="Arial"/>
              </a:rPr>
              <a:t>kunci pribadi</a:t>
            </a:r>
            <a:r>
              <a:rPr b="0" i="1" lang="en-US" sz="1200" spc="-1" strike="noStrike">
                <a:solidFill>
                  <a:srgbClr val="000000"/>
                </a:solidFill>
                <a:latin typeface="Arial"/>
              </a:rPr>
              <a:t>algoritma enkripsi, dengan</a:t>
            </a:r>
            <a:r>
              <a:rPr b="1" i="1" lang="en-US" sz="1200" spc="-1" strike="noStrike">
                <a:solidFill>
                  <a:srgbClr val="000000"/>
                </a:solidFill>
                <a:latin typeface="Arial"/>
              </a:rPr>
              <a:t>kunci tunggal</a:t>
            </a:r>
            <a:r>
              <a:rPr b="0" i="1" lang="en-US" sz="1200" spc="-1" strike="noStrike">
                <a:solidFill>
                  <a:srgbClr val="000000"/>
                </a:solidFill>
                <a:latin typeface="Arial"/>
              </a:rPr>
              <a:t>, digunakan baik untuk enkripsi maupun dekripsi, karena pengirim dan penerima sama-sama setara, sehingga keduanya dapat mengenkripsi atau mendekripsi pesan menggunakan kunci umum tersebut.</a:t>
            </a:r>
            <a:r>
              <a:rPr b="0" lang="en-US" sz="1200" spc="-1" strike="noStrike">
                <a:solidFill>
                  <a:srgbClr val="000000"/>
                </a:solidFill>
                <a:latin typeface="Arial"/>
              </a:rPr>
              <a:t> </a:t>
            </a:r>
            <a:endParaRPr b="0" lang="en-US" sz="1200" spc="-1" strike="noStrike">
              <a:solidFill>
                <a:srgbClr val="000000"/>
              </a:solidFill>
              <a:latin typeface="Arial"/>
            </a:endParaRP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29" name="PlaceHolder 1"/>
          <p:cNvSpPr>
            <a:spLocks noGrp="1"/>
          </p:cNvSpPr>
          <p:nvPr>
            <p:ph type="sldImg"/>
          </p:nvPr>
        </p:nvSpPr>
        <p:spPr>
          <a:xfrm>
            <a:off x="898560" y="741240"/>
            <a:ext cx="4946760" cy="3710160"/>
          </a:xfrm>
          <a:prstGeom prst="rect">
            <a:avLst/>
          </a:prstGeom>
        </p:spPr>
      </p:sp>
      <p:sp>
        <p:nvSpPr>
          <p:cNvPr id="130" name="PlaceHolder 2"/>
          <p:cNvSpPr>
            <a:spLocks noGrp="1"/>
          </p:cNvSpPr>
          <p:nvPr>
            <p:ph type="body"/>
          </p:nvPr>
        </p:nvSpPr>
        <p:spPr>
          <a:xfrm>
            <a:off x="674640" y="4698720"/>
            <a:ext cx="5394240" cy="4452840"/>
          </a:xfrm>
          <a:prstGeom prst="rect">
            <a:avLst/>
          </a:prstGeom>
        </p:spPr>
        <p:txBody>
          <a:bodyPr lIns="90000" rIns="90000" tIns="46800" bIns="46800">
            <a:noAutofit/>
          </a:bodyPr>
          <a:p>
            <a:pPr rtl="0" algn="l">
              <a:spcBef>
                <a:spcPts val="448"/>
              </a:spcBef>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1200" spc="-1" strike="noStrike">
                <a:solidFill>
                  <a:srgbClr val="000000"/>
                </a:solidFill>
                <a:latin typeface="Arial"/>
              </a:rPr>
              <a:t>Jelaskan secara singkat beberapa terminologi yang digunakan sepanjang kursus ini.</a:t>
            </a:r>
            <a:endParaRPr b="0" lang="en-US" sz="1200" spc="-1" strike="noStrike">
              <a:solidFill>
                <a:srgbClr val="000000"/>
              </a:solidFill>
              <a:latin typeface="Arial"/>
            </a:endParaRP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31" name="PlaceHolder 1"/>
          <p:cNvSpPr>
            <a:spLocks noGrp="1"/>
          </p:cNvSpPr>
          <p:nvPr>
            <p:ph type="sldImg"/>
          </p:nvPr>
        </p:nvSpPr>
        <p:spPr>
          <a:xfrm>
            <a:off x="898560" y="741240"/>
            <a:ext cx="4946760" cy="3710160"/>
          </a:xfrm>
          <a:prstGeom prst="rect">
            <a:avLst/>
          </a:prstGeom>
        </p:spPr>
      </p:sp>
      <p:sp>
        <p:nvSpPr>
          <p:cNvPr id="132" name="PlaceHolder 2"/>
          <p:cNvSpPr>
            <a:spLocks noGrp="1"/>
          </p:cNvSpPr>
          <p:nvPr>
            <p:ph type="body"/>
          </p:nvPr>
        </p:nvSpPr>
        <p:spPr>
          <a:xfrm>
            <a:off x="674640" y="4698720"/>
            <a:ext cx="5394240" cy="4452840"/>
          </a:xfrm>
          <a:prstGeom prst="rect">
            <a:avLst/>
          </a:prstGeom>
        </p:spPr>
        <p:txBody>
          <a:bodyPr lIns="90000" rIns="90000" tIns="46800" bIns="46800">
            <a:noAutofit/>
          </a:bodyPr>
          <a:p>
            <a:pPr rtl="0" algn="l">
              <a:spcBef>
                <a:spcPts val="448"/>
              </a:spcBef>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1200" spc="-1" strike="noStrike">
                <a:solidFill>
                  <a:srgbClr val="000000"/>
                </a:solidFill>
                <a:latin typeface="Arial"/>
              </a:rPr>
              <a:t>Rincian 5 bahan dari model sandi simetris:</a:t>
            </a:r>
            <a:endParaRPr b="0" lang="en-US" sz="1200" spc="-1" strike="noStrike">
              <a:solidFill>
                <a:srgbClr val="000000"/>
              </a:solidFill>
              <a:latin typeface="Arial"/>
            </a:endParaRPr>
          </a:p>
          <a:p>
            <a:pPr rtl="0" algn="l">
              <a:spcBef>
                <a:spcPts val="448"/>
              </a:spcBef>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1200" spc="-1" strike="noStrike">
              <a:solidFill>
                <a:srgbClr val="000000"/>
              </a:solidFill>
              <a:latin typeface="Arial"/>
            </a:endParaRPr>
          </a:p>
          <a:p>
            <a:pPr rtl="0" algn="l">
              <a:spcBef>
                <a:spcPts val="448"/>
              </a:spcBef>
              <a:buClr>
                <a:srgbClr val="000000"/>
              </a:buClr>
              <a:buFont typeface="Arial"/>
              <a:buChar char="-"/>
              <a:tabLst>
                <a:tab algn="l" pos="914400"/>
                <a:tab algn="l" pos="1828800"/>
                <a:tab algn="l" pos="2743200"/>
                <a:tab algn="l" pos="3657600"/>
                <a:tab algn="l" pos="4572000"/>
                <a:tab algn="l" pos="5486400"/>
                <a:tab algn="l" pos="6400800"/>
                <a:tab algn="l" pos="7315200"/>
                <a:tab algn="l" pos="8229600"/>
                <a:tab algn="l" pos="9144000"/>
                <a:tab algn="l" pos="10058400"/>
              </a:tabLst>
            </a:pPr>
            <a:r>
              <a:rPr b="0" lang="en-US" sz="1200" spc="-1" strike="noStrike">
                <a:solidFill>
                  <a:srgbClr val="000000"/>
                </a:solidFill>
                <a:latin typeface="Arial"/>
              </a:rPr>
              <a:t>teks biasa</a:t>
            </a:r>
            <a:endParaRPr b="0" lang="en-US" sz="1200" spc="-1" strike="noStrike">
              <a:solidFill>
                <a:srgbClr val="000000"/>
              </a:solidFill>
              <a:latin typeface="Arial"/>
            </a:endParaRPr>
          </a:p>
          <a:p>
            <a:pPr rtl="0" algn="l">
              <a:spcBef>
                <a:spcPts val="448"/>
              </a:spcBef>
              <a:buClr>
                <a:srgbClr val="000000"/>
              </a:buClr>
              <a:buFont typeface="Arial"/>
              <a:buChar char="-"/>
              <a:tabLst>
                <a:tab algn="l" pos="914400"/>
                <a:tab algn="l" pos="1828800"/>
                <a:tab algn="l" pos="2743200"/>
                <a:tab algn="l" pos="3657600"/>
                <a:tab algn="l" pos="4572000"/>
                <a:tab algn="l" pos="5486400"/>
                <a:tab algn="l" pos="6400800"/>
                <a:tab algn="l" pos="7315200"/>
                <a:tab algn="l" pos="8229600"/>
                <a:tab algn="l" pos="9144000"/>
                <a:tab algn="l" pos="10058400"/>
              </a:tabLst>
            </a:pPr>
            <a:r>
              <a:rPr b="0" lang="en-US" sz="1200" spc="-1" strike="noStrike">
                <a:solidFill>
                  <a:srgbClr val="000000"/>
                </a:solidFill>
                <a:latin typeface="Arial"/>
              </a:rPr>
              <a:t>Algoritma enkripsi – melakukan substitusi/transformasi pada teks biasa.</a:t>
            </a:r>
            <a:endParaRPr b="0" lang="en-US" sz="1200" spc="-1" strike="noStrike">
              <a:solidFill>
                <a:srgbClr val="000000"/>
              </a:solidFill>
              <a:latin typeface="Arial"/>
            </a:endParaRPr>
          </a:p>
          <a:p>
            <a:pPr rtl="0" algn="l">
              <a:spcBef>
                <a:spcPts val="448"/>
              </a:spcBef>
              <a:buClr>
                <a:srgbClr val="000000"/>
              </a:buClr>
              <a:buFont typeface="Arial"/>
              <a:buChar char="-"/>
              <a:tabLst>
                <a:tab algn="l" pos="914400"/>
                <a:tab algn="l" pos="1828800"/>
                <a:tab algn="l" pos="2743200"/>
                <a:tab algn="l" pos="3657600"/>
                <a:tab algn="l" pos="4572000"/>
                <a:tab algn="l" pos="5486400"/>
                <a:tab algn="l" pos="6400800"/>
                <a:tab algn="l" pos="7315200"/>
                <a:tab algn="l" pos="8229600"/>
                <a:tab algn="l" pos="9144000"/>
                <a:tab algn="l" pos="10058400"/>
              </a:tabLst>
            </a:pPr>
            <a:r>
              <a:rPr b="0" lang="en-US" sz="1200" spc="-1" strike="noStrike">
                <a:solidFill>
                  <a:srgbClr val="000000"/>
                </a:solidFill>
                <a:latin typeface="Arial"/>
              </a:rPr>
              <a:t>kunci rahasia – mengontrol substitusi/transformasi tepat yang digunakan dalam algoritma enkripsi</a:t>
            </a:r>
            <a:endParaRPr b="0" lang="en-US" sz="1200" spc="-1" strike="noStrike">
              <a:solidFill>
                <a:srgbClr val="000000"/>
              </a:solidFill>
              <a:latin typeface="Arial"/>
            </a:endParaRPr>
          </a:p>
          <a:p>
            <a:pPr rtl="0" algn="l">
              <a:spcBef>
                <a:spcPts val="448"/>
              </a:spcBef>
              <a:buClr>
                <a:srgbClr val="000000"/>
              </a:buClr>
              <a:buFont typeface="Arial"/>
              <a:buChar char="-"/>
              <a:tabLst>
                <a:tab algn="l" pos="914400"/>
                <a:tab algn="l" pos="1828800"/>
                <a:tab algn="l" pos="2743200"/>
                <a:tab algn="l" pos="3657600"/>
                <a:tab algn="l" pos="4572000"/>
                <a:tab algn="l" pos="5486400"/>
                <a:tab algn="l" pos="6400800"/>
                <a:tab algn="l" pos="7315200"/>
                <a:tab algn="l" pos="8229600"/>
                <a:tab algn="l" pos="9144000"/>
                <a:tab algn="l" pos="10058400"/>
              </a:tabLst>
            </a:pPr>
            <a:r>
              <a:rPr b="0" lang="en-US" sz="1200" spc="-1" strike="noStrike">
                <a:solidFill>
                  <a:srgbClr val="000000"/>
                </a:solidFill>
                <a:latin typeface="Arial"/>
              </a:rPr>
              <a:t>teks sandi</a:t>
            </a:r>
            <a:endParaRPr b="0" lang="en-US" sz="1200" spc="-1" strike="noStrike">
              <a:solidFill>
                <a:srgbClr val="000000"/>
              </a:solidFill>
              <a:latin typeface="Arial"/>
            </a:endParaRPr>
          </a:p>
          <a:p>
            <a:pPr rtl="0" algn="l">
              <a:spcBef>
                <a:spcPts val="448"/>
              </a:spcBef>
              <a:buClr>
                <a:srgbClr val="000000"/>
              </a:buClr>
              <a:buFont typeface="Arial"/>
              <a:buChar char="-"/>
              <a:tabLst>
                <a:tab algn="l" pos="914400"/>
                <a:tab algn="l" pos="1828800"/>
                <a:tab algn="l" pos="2743200"/>
                <a:tab algn="l" pos="3657600"/>
                <a:tab algn="l" pos="4572000"/>
                <a:tab algn="l" pos="5486400"/>
                <a:tab algn="l" pos="6400800"/>
                <a:tab algn="l" pos="7315200"/>
                <a:tab algn="l" pos="8229600"/>
                <a:tab algn="l" pos="9144000"/>
                <a:tab algn="l" pos="10058400"/>
              </a:tabLst>
            </a:pPr>
            <a:r>
              <a:rPr b="0" lang="en-US" sz="1200" spc="-1" strike="noStrike">
                <a:solidFill>
                  <a:srgbClr val="000000"/>
                </a:solidFill>
                <a:latin typeface="Arial"/>
              </a:rPr>
              <a:t>algoritma dekripsi – kebalikan dari algoritma enkripsi</a:t>
            </a:r>
            <a:endParaRPr b="0" lang="en-US" sz="1200" spc="-1" strike="noStrike">
              <a:solidFill>
                <a:srgbClr val="000000"/>
              </a:solidFill>
              <a:latin typeface="Arial"/>
            </a:endParaRP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33" name="PlaceHolder 1"/>
          <p:cNvSpPr>
            <a:spLocks noGrp="1"/>
          </p:cNvSpPr>
          <p:nvPr>
            <p:ph type="sldImg"/>
          </p:nvPr>
        </p:nvSpPr>
        <p:spPr>
          <a:xfrm>
            <a:off x="898560" y="741240"/>
            <a:ext cx="4946760" cy="3710160"/>
          </a:xfrm>
          <a:prstGeom prst="rect">
            <a:avLst/>
          </a:prstGeom>
        </p:spPr>
      </p:sp>
      <p:sp>
        <p:nvSpPr>
          <p:cNvPr id="134" name="PlaceHolder 2"/>
          <p:cNvSpPr>
            <a:spLocks noGrp="1"/>
          </p:cNvSpPr>
          <p:nvPr>
            <p:ph type="body"/>
          </p:nvPr>
        </p:nvSpPr>
        <p:spPr>
          <a:xfrm>
            <a:off x="674640" y="4698720"/>
            <a:ext cx="5394240" cy="4452840"/>
          </a:xfrm>
          <a:prstGeom prst="rect">
            <a:avLst/>
          </a:prstGeom>
        </p:spPr>
        <p:txBody>
          <a:bodyPr lIns="90000" rIns="90000" tIns="46800" bIns="46800">
            <a:noAutofit/>
          </a:bodyPr>
          <a:p>
            <a:pPr rtl="0" algn="l">
              <a:spcBef>
                <a:spcPts val="448"/>
              </a:spcBef>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1200" spc="-1" strike="noStrike">
                <a:solidFill>
                  <a:srgbClr val="000000"/>
                </a:solidFill>
                <a:latin typeface="Arial"/>
              </a:rPr>
              <a:t>Secara umum diasumsikan bahwa algoritma tersebut sudah diketahui.</a:t>
            </a:r>
            <a:endParaRPr b="0" lang="en-US" sz="1200" spc="-1" strike="noStrike">
              <a:solidFill>
                <a:srgbClr val="000000"/>
              </a:solidFill>
              <a:latin typeface="Arial"/>
            </a:endParaRPr>
          </a:p>
          <a:p>
            <a:pPr rtl="0" algn="l">
              <a:spcBef>
                <a:spcPts val="448"/>
              </a:spcBef>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1200" spc="-1" strike="noStrike">
                <a:solidFill>
                  <a:srgbClr val="000000"/>
                </a:solidFill>
                <a:latin typeface="Arial"/>
              </a:rPr>
              <a:t>Hal ini memungkinkan distribusi implementasi perangkat lunak dan perangkat keras dengan mudah.</a:t>
            </a:r>
            <a:endParaRPr b="0" lang="en-US" sz="1200" spc="-1" strike="noStrike">
              <a:solidFill>
                <a:srgbClr val="000000"/>
              </a:solidFill>
              <a:latin typeface="Arial"/>
            </a:endParaRPr>
          </a:p>
          <a:p>
            <a:pPr rtl="0" algn="l">
              <a:spcBef>
                <a:spcPts val="448"/>
              </a:spcBef>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1200" spc="-1" strike="noStrike">
                <a:solidFill>
                  <a:srgbClr val="000000"/>
                </a:solidFill>
                <a:latin typeface="Arial"/>
              </a:rPr>
              <a:t>Oleh karena itu, anggaplah merahasiakan kunci saja sudah cukup untuk mengamankan pesan terenkripsi.</a:t>
            </a:r>
            <a:endParaRPr b="0" lang="en-US" sz="1200" spc="-1" strike="noStrike">
              <a:solidFill>
                <a:srgbClr val="000000"/>
              </a:solidFill>
              <a:latin typeface="Arial"/>
            </a:endParaRPr>
          </a:p>
          <a:p>
            <a:pPr rtl="0" algn="l">
              <a:spcBef>
                <a:spcPts val="448"/>
              </a:spcBef>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1200" spc="-1" strike="noStrike">
                <a:solidFill>
                  <a:srgbClr val="000000"/>
                </a:solidFill>
                <a:latin typeface="Arial"/>
              </a:rPr>
              <a:t>Memiliki teks biasa X, teks sandi Y, kunci K, algoritma enkripsi Ek, dan algoritma dekripsi Dk.</a:t>
            </a:r>
            <a:endParaRPr b="0" lang="en-US" sz="1200" spc="-1" strike="noStrike">
              <a:solidFill>
                <a:srgbClr val="000000"/>
              </a:solidFill>
              <a:latin typeface="Arial"/>
            </a:endParaRPr>
          </a:p>
          <a:p>
            <a:pPr rtl="0" algn="l">
              <a:spcBef>
                <a:spcPts val="448"/>
              </a:spcBef>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1200" spc="-1" strike="noStrike">
              <a:solidFill>
                <a:srgbClr val="000000"/>
              </a:solidFill>
              <a:latin typeface="Arial"/>
            </a:endParaRP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35" name="PlaceHolder 1"/>
          <p:cNvSpPr>
            <a:spLocks noGrp="1"/>
          </p:cNvSpPr>
          <p:nvPr>
            <p:ph type="sldImg"/>
          </p:nvPr>
        </p:nvSpPr>
        <p:spPr>
          <a:xfrm>
            <a:off x="898560" y="741240"/>
            <a:ext cx="4946760" cy="3710160"/>
          </a:xfrm>
          <a:prstGeom prst="rect">
            <a:avLst/>
          </a:prstGeom>
        </p:spPr>
      </p:sp>
      <p:sp>
        <p:nvSpPr>
          <p:cNvPr id="136" name="PlaceHolder 2"/>
          <p:cNvSpPr>
            <a:spLocks noGrp="1"/>
          </p:cNvSpPr>
          <p:nvPr>
            <p:ph type="body"/>
          </p:nvPr>
        </p:nvSpPr>
        <p:spPr>
          <a:xfrm>
            <a:off x="674640" y="4698720"/>
            <a:ext cx="5394240" cy="4452840"/>
          </a:xfrm>
          <a:prstGeom prst="rect">
            <a:avLst/>
          </a:prstGeom>
        </p:spPr>
        <p:txBody>
          <a:bodyPr lIns="90000" rIns="90000" tIns="46800" bIns="46800">
            <a:noAutofit/>
          </a:bodyPr>
          <a:p>
            <a:pPr rtl="0" algn="l">
              <a:spcBef>
                <a:spcPts val="448"/>
              </a:spcBef>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AU" sz="1200" spc="-1" strike="noStrike">
                <a:solidFill>
                  <a:srgbClr val="000000"/>
                </a:solidFill>
                <a:latin typeface="Arial"/>
              </a:rPr>
              <a:t>Keamanan tanpa syarat tentu akan bagus, tetapi satu-satunya sandi seperti itu yang diketahui adalah...</a:t>
            </a:r>
            <a:r>
              <a:rPr b="1" lang="en-AU" sz="1200" spc="-1" strike="noStrike">
                <a:solidFill>
                  <a:srgbClr val="000000"/>
                </a:solidFill>
                <a:latin typeface="Arial"/>
              </a:rPr>
              <a:t>buku catatan sekali pakai</a:t>
            </a:r>
            <a:r>
              <a:rPr b="0" lang="en-AU" sz="1200" spc="-1" strike="noStrike">
                <a:solidFill>
                  <a:srgbClr val="000000"/>
                </a:solidFill>
                <a:latin typeface="Arial"/>
              </a:rPr>
              <a:t>(nantinya). Untuk semua algoritma enkripsi yang masuk akal, harus diasumsikan keamanan komputasi di mana dibutuhkan waktu terlalu lama, atau terlalu mahal, untuk mencoba memecahkan sandi tersebut.</a:t>
            </a:r>
            <a:endParaRPr b="0" lang="en-US" sz="1200" spc="-1" strike="noStrike">
              <a:solidFill>
                <a:srgbClr val="000000"/>
              </a:solidFill>
              <a:latin typeface="Arial"/>
            </a:endParaRP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37" name="PlaceHolder 1"/>
          <p:cNvSpPr>
            <a:spLocks noGrp="1"/>
          </p:cNvSpPr>
          <p:nvPr>
            <p:ph type="sldImg"/>
          </p:nvPr>
        </p:nvSpPr>
        <p:spPr>
          <a:xfrm>
            <a:off x="898560" y="741240"/>
            <a:ext cx="4946760" cy="3710160"/>
          </a:xfrm>
          <a:prstGeom prst="rect">
            <a:avLst/>
          </a:prstGeom>
        </p:spPr>
      </p:sp>
      <p:sp>
        <p:nvSpPr>
          <p:cNvPr id="138" name="PlaceHolder 2"/>
          <p:cNvSpPr>
            <a:spLocks noGrp="1"/>
          </p:cNvSpPr>
          <p:nvPr>
            <p:ph type="body"/>
          </p:nvPr>
        </p:nvSpPr>
        <p:spPr>
          <a:xfrm>
            <a:off x="674640" y="4698720"/>
            <a:ext cx="5394240" cy="4452840"/>
          </a:xfrm>
          <a:prstGeom prst="rect">
            <a:avLst/>
          </a:prstGeom>
        </p:spPr>
        <p:txBody>
          <a:bodyPr lIns="90000" rIns="90000" tIns="46800" bIns="46800">
            <a:noAutofit/>
          </a:bodyPr>
          <a:p>
            <a:pPr rtl="0" algn="l">
              <a:spcBef>
                <a:spcPts val="448"/>
              </a:spcBef>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1200" spc="-1" strike="noStrike">
                <a:solidFill>
                  <a:srgbClr val="000000"/>
                </a:solidFill>
                <a:latin typeface="Arial"/>
              </a:rPr>
              <a:t>Pada bagian ini dan bagian selanjutnya, kita akan meneliti beberapa contoh dari apa yang dapat disebut sebagai enkripsi klasik.</a:t>
            </a:r>
            <a:endParaRPr b="0" lang="en-US" sz="1200" spc="-1" strike="noStrike">
              <a:solidFill>
                <a:srgbClr val="000000"/>
              </a:solidFill>
              <a:latin typeface="Arial"/>
            </a:endParaRPr>
          </a:p>
          <a:p>
            <a:pPr rtl="0" algn="l">
              <a:spcBef>
                <a:spcPts val="448"/>
              </a:spcBef>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1200" spc="-1" strike="noStrike">
                <a:solidFill>
                  <a:srgbClr val="000000"/>
                </a:solidFill>
                <a:latin typeface="Arial"/>
              </a:rPr>
              <a:t>teknik. Studi tentang teknik-teknik ini memungkinkan kita untuk mengilustrasikan pendekatan dasar terhadap</a:t>
            </a:r>
            <a:endParaRPr b="0" lang="en-US" sz="1200" spc="-1" strike="noStrike">
              <a:solidFill>
                <a:srgbClr val="000000"/>
              </a:solidFill>
              <a:latin typeface="Arial"/>
            </a:endParaRPr>
          </a:p>
          <a:p>
            <a:pPr rtl="0" algn="l">
              <a:spcBef>
                <a:spcPts val="448"/>
              </a:spcBef>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1200" spc="-1" strike="noStrike">
                <a:solidFill>
                  <a:srgbClr val="000000"/>
                </a:solidFill>
                <a:latin typeface="Arial"/>
              </a:rPr>
              <a:t>Enkripsi simetris yang digunakan saat ini dan jenis-jenis serangan kriptanalitik yang harus diantisipasi.</a:t>
            </a:r>
            <a:endParaRPr b="0" lang="en-US" sz="1200" spc="-1" strike="noStrike">
              <a:solidFill>
                <a:srgbClr val="000000"/>
              </a:solidFill>
              <a:latin typeface="Arial"/>
            </a:endParaRPr>
          </a:p>
          <a:p>
            <a:pPr rtl="0" algn="l">
              <a:spcBef>
                <a:spcPts val="448"/>
              </a:spcBef>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1200" spc="-1" strike="noStrike">
                <a:solidFill>
                  <a:srgbClr val="000000"/>
                </a:solidFill>
                <a:latin typeface="Arial"/>
              </a:rPr>
              <a:t>Dua elemen dasar dari semua teknik enkripsi: substitusi dan transposisi.</a:t>
            </a:r>
            <a:endParaRPr b="0" lang="en-US" sz="1200" spc="-1" strike="noStrike">
              <a:solidFill>
                <a:srgbClr val="000000"/>
              </a:solidFill>
              <a:latin typeface="Arial"/>
            </a:endParaRPr>
          </a:p>
          <a:p>
            <a:pPr rtl="0" algn="l">
              <a:spcBef>
                <a:spcPts val="448"/>
              </a:spcBef>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1200" spc="-1" strike="noStrike">
                <a:solidFill>
                  <a:srgbClr val="000000"/>
                </a:solidFill>
                <a:latin typeface="Arial"/>
              </a:rPr>
              <a:t>Kita akan membahas hal ini di dua bagian selanjutnya. Terakhir, kita akan membahas sebuah sistem yang menggabungkan keduanya.</a:t>
            </a:r>
            <a:endParaRPr b="0" lang="en-US" sz="1200" spc="-1" strike="noStrike">
              <a:solidFill>
                <a:srgbClr val="000000"/>
              </a:solidFill>
              <a:latin typeface="Arial"/>
            </a:endParaRPr>
          </a:p>
          <a:p>
            <a:pPr rtl="0" algn="l">
              <a:spcBef>
                <a:spcPts val="448"/>
              </a:spcBef>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1200" spc="-1" strike="noStrike">
                <a:solidFill>
                  <a:srgbClr val="000000"/>
                </a:solidFill>
                <a:latin typeface="Arial"/>
              </a:rPr>
              <a:t>substitusi dan transposisi.</a:t>
            </a:r>
            <a:endParaRPr b="0" lang="en-US" sz="1200" spc="-1" strike="noStrike">
              <a:solidFill>
                <a:srgbClr val="000000"/>
              </a:solidFill>
              <a:latin typeface="Arial"/>
            </a:endParaRPr>
          </a:p>
          <a:p>
            <a:pPr rtl="0" algn="l">
              <a:spcBef>
                <a:spcPts val="448"/>
              </a:spcBef>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1200" spc="-1" strike="noStrike">
              <a:solidFill>
                <a:srgbClr val="000000"/>
              </a:solidFill>
              <a:latin typeface="Arial"/>
            </a:endParaRP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39" name="PlaceHolder 1"/>
          <p:cNvSpPr>
            <a:spLocks noGrp="1"/>
          </p:cNvSpPr>
          <p:nvPr>
            <p:ph type="sldImg"/>
          </p:nvPr>
        </p:nvSpPr>
        <p:spPr>
          <a:xfrm>
            <a:off x="898560" y="741240"/>
            <a:ext cx="4946760" cy="3710160"/>
          </a:xfrm>
          <a:prstGeom prst="rect">
            <a:avLst/>
          </a:prstGeom>
        </p:spPr>
      </p:sp>
      <p:sp>
        <p:nvSpPr>
          <p:cNvPr id="140" name="PlaceHolder 2"/>
          <p:cNvSpPr>
            <a:spLocks noGrp="1"/>
          </p:cNvSpPr>
          <p:nvPr>
            <p:ph type="body"/>
          </p:nvPr>
        </p:nvSpPr>
        <p:spPr>
          <a:xfrm>
            <a:off x="674640" y="4698720"/>
            <a:ext cx="5394240" cy="4452840"/>
          </a:xfrm>
          <a:prstGeom prst="rect">
            <a:avLst/>
          </a:prstGeom>
        </p:spPr>
        <p:txBody>
          <a:bodyPr lIns="90000" rIns="90000" tIns="46800" bIns="46800">
            <a:noAutofit/>
          </a:bodyPr>
          <a:p>
            <a:pPr rtl="0" algn="l">
              <a:spcBef>
                <a:spcPts val="448"/>
              </a:spcBef>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AU" sz="1200" spc="-1" strike="noStrike">
                <a:solidFill>
                  <a:srgbClr val="000000"/>
                </a:solidFill>
                <a:latin typeface="Arial"/>
              </a:rPr>
              <a:t>Sandi substitusi merupakan salah satu blok bangunan fundamental pertama. Ide intinya adalah mengganti satu unit dasar (huruf/byte) dengan unit dasar lainnya. Meskipun orang Yunani kuno telah mendeskripsikan beberapa sandi substitusi, penggunaan pertama yang tercatat dalam urusan militer adalah oleh Julius Caesar, yang dijelaskannya dalam</a:t>
            </a:r>
            <a:r>
              <a:rPr b="0" i="1" lang="en-AU" sz="1200" spc="-1" strike="noStrike">
                <a:solidFill>
                  <a:srgbClr val="000000"/>
                </a:solidFill>
                <a:latin typeface="Arial"/>
              </a:rPr>
              <a:t>Perang Galia</a:t>
            </a:r>
            <a:r>
              <a:rPr b="0" lang="en-AU" sz="1200" spc="-1" strike="noStrike">
                <a:solidFill>
                  <a:srgbClr val="000000"/>
                </a:solidFill>
                <a:latin typeface="Arial"/>
              </a:rPr>
              <a:t>(bdk. Kahn hlm. 83-84). Tetap sebut sandi apa pun yang menggunakan pergeseran huruf sederhana sebagai</a:t>
            </a:r>
            <a:r>
              <a:rPr b="1" lang="en-AU" sz="1200" spc="-1" strike="noStrike">
                <a:solidFill>
                  <a:srgbClr val="000000"/>
                </a:solidFill>
                <a:latin typeface="Arial"/>
              </a:rPr>
              <a:t>sandi Caesar</a:t>
            </a:r>
            <a:r>
              <a:rPr b="0" lang="en-AU" sz="1200" spc="-1" strike="noStrike">
                <a:solidFill>
                  <a:srgbClr val="000000"/>
                </a:solidFill>
                <a:latin typeface="Arial"/>
              </a:rPr>
              <a:t>, bukan hanya mereka yang memiliki shift 3.</a:t>
            </a:r>
            <a:endParaRPr b="0" lang="en-US" sz="1200" spc="-1" strike="noStrike">
              <a:solidFill>
                <a:srgbClr val="000000"/>
              </a:solidFill>
              <a:latin typeface="Arial"/>
            </a:endParaRPr>
          </a:p>
          <a:p>
            <a:pPr rtl="0" algn="l">
              <a:spcBef>
                <a:spcPts val="448"/>
              </a:spcBef>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1200" spc="-1" strike="noStrike">
              <a:solidFill>
                <a:srgbClr val="000000"/>
              </a:solidFill>
              <a:latin typeface="Arial"/>
            </a:endParaRPr>
          </a:p>
          <a:p>
            <a:pPr rtl="0" algn="l">
              <a:spcBef>
                <a:spcPts val="448"/>
              </a:spcBef>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1200" spc="-1" strike="noStrike">
                <a:solidFill>
                  <a:srgbClr val="000000"/>
                </a:solidFill>
                <a:latin typeface="Arial"/>
              </a:rPr>
              <a:t>Catatan:</a:t>
            </a:r>
            <a:r>
              <a:rPr b="0" lang="en-AU" sz="1200" spc="-1" strike="noStrike">
                <a:solidFill>
                  <a:srgbClr val="000000"/>
                </a:solidFill>
                <a:latin typeface="Arial"/>
              </a:rPr>
              <a:t>Dalam kursus ini, jika melibatkan huruf, konvensi berikut digunakan: Teks asli selalu dalam huruf kecil; teks sandi dalam huruf besar; nilai kunci dalam huruf kecil yang dimiringkan.</a:t>
            </a:r>
            <a:endParaRPr b="0" lang="en-US" sz="1200" spc="-1" strike="noStrike">
              <a:solidFill>
                <a:srgbClr val="000000"/>
              </a:solidFill>
              <a:latin typeface="Arial"/>
            </a:endParaRPr>
          </a:p>
          <a:p>
            <a:pPr rtl="0" algn="l">
              <a:spcBef>
                <a:spcPts val="448"/>
              </a:spcBef>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1200" spc="-1" strike="noStrike">
              <a:solidFill>
                <a:srgbClr val="000000"/>
              </a:solidFill>
              <a:latin typeface="Arial"/>
            </a:endParaRP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41" name="PlaceHolder 1"/>
          <p:cNvSpPr>
            <a:spLocks noGrp="1"/>
          </p:cNvSpPr>
          <p:nvPr>
            <p:ph type="sldImg"/>
          </p:nvPr>
        </p:nvSpPr>
        <p:spPr>
          <a:xfrm>
            <a:off x="898560" y="741240"/>
            <a:ext cx="4946760" cy="3710160"/>
          </a:xfrm>
          <a:prstGeom prst="rect">
            <a:avLst/>
          </a:prstGeom>
        </p:spPr>
      </p:sp>
      <p:sp>
        <p:nvSpPr>
          <p:cNvPr id="142" name="PlaceHolder 2"/>
          <p:cNvSpPr>
            <a:spLocks noGrp="1"/>
          </p:cNvSpPr>
          <p:nvPr>
            <p:ph type="body"/>
          </p:nvPr>
        </p:nvSpPr>
        <p:spPr>
          <a:xfrm>
            <a:off x="674640" y="4698720"/>
            <a:ext cx="5394240" cy="4452840"/>
          </a:xfrm>
          <a:prstGeom prst="rect">
            <a:avLst/>
          </a:prstGeom>
        </p:spPr>
        <p:txBody>
          <a:bodyPr lIns="90000" rIns="90000" tIns="46800" bIns="46800">
            <a:noAutofit/>
          </a:bodyPr>
          <a:p>
            <a:pPr rtl="0" algn="l">
              <a:spcBef>
                <a:spcPts val="448"/>
              </a:spcBef>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AU" sz="1200" spc="-1" strike="noStrike">
                <a:solidFill>
                  <a:srgbClr val="000000"/>
                </a:solidFill>
                <a:latin typeface="Arial"/>
              </a:rPr>
              <a:t>Deskripsi matematis ini menggunakan</a:t>
            </a:r>
            <a:r>
              <a:rPr b="1" lang="en-AU" sz="1200" spc="-1" strike="noStrike">
                <a:solidFill>
                  <a:srgbClr val="000000"/>
                </a:solidFill>
                <a:latin typeface="Arial"/>
              </a:rPr>
              <a:t>modulo aritmatika</a:t>
            </a:r>
            <a:r>
              <a:rPr b="0" lang="en-AU" sz="1200" spc="-1" strike="noStrike">
                <a:solidFill>
                  <a:srgbClr val="000000"/>
                </a:solidFill>
                <a:latin typeface="Arial"/>
              </a:rPr>
              <a:t>(yaitu aritmatika jam). Di sini, ketika Anda mencapai Z, Anda kembali ke A dan mulai lagi. Mod 26 menyiratkan bahwa ketika Anda mencapai 26, Anda menggunakan 0 sebagai gantinya (yaitu huruf setelah Z, atau 25 + 1 menjadi A atau 0).</a:t>
            </a:r>
            <a:endParaRPr b="0" lang="en-US" sz="1200" spc="-1" strike="noStrike">
              <a:solidFill>
                <a:srgbClr val="000000"/>
              </a:solidFill>
              <a:latin typeface="Arial"/>
            </a:endParaRPr>
          </a:p>
          <a:p>
            <a:pPr rtl="0" algn="l">
              <a:spcBef>
                <a:spcPts val="448"/>
              </a:spcBef>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1200" spc="-1" strike="noStrike">
              <a:solidFill>
                <a:srgbClr val="000000"/>
              </a:solidFill>
              <a:latin typeface="Arial"/>
            </a:endParaRPr>
          </a:p>
          <a:p>
            <a:pPr rtl="0" algn="l">
              <a:spcBef>
                <a:spcPts val="448"/>
              </a:spcBef>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AU" sz="1200" spc="-1" strike="noStrike">
                <a:solidFill>
                  <a:srgbClr val="000000"/>
                </a:solidFill>
                <a:latin typeface="Arial"/>
              </a:rPr>
              <a:t>Contoh: howdy (7,14,22,3,24) dienkripsi menggunakan kunci</a:t>
            </a:r>
            <a:r>
              <a:rPr b="0" i="1" lang="en-AU" sz="1200" spc="-1" strike="noStrike">
                <a:solidFill>
                  <a:srgbClr val="000000"/>
                </a:solidFill>
                <a:latin typeface="Arial"/>
              </a:rPr>
              <a:t>F</a:t>
            </a:r>
            <a:r>
              <a:rPr b="0" lang="en-AU" sz="1200" spc="-1" strike="noStrike">
                <a:solidFill>
                  <a:srgbClr val="000000"/>
                </a:solidFill>
                <a:latin typeface="Arial"/>
              </a:rPr>
              <a:t>(5) adalah MTBID</a:t>
            </a:r>
            <a:endParaRPr b="0" lang="en-US" sz="1200" spc="-1" strike="noStrike">
              <a:solidFill>
                <a:srgbClr val="000000"/>
              </a:solidFill>
              <a:latin typeface="Arial"/>
            </a:endParaRP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43" name="PlaceHolder 1"/>
          <p:cNvSpPr>
            <a:spLocks noGrp="1"/>
          </p:cNvSpPr>
          <p:nvPr>
            <p:ph type="sldImg"/>
          </p:nvPr>
        </p:nvSpPr>
        <p:spPr>
          <a:xfrm>
            <a:off x="898560" y="741240"/>
            <a:ext cx="4946760" cy="3710160"/>
          </a:xfrm>
          <a:prstGeom prst="rect">
            <a:avLst/>
          </a:prstGeom>
        </p:spPr>
      </p:sp>
      <p:sp>
        <p:nvSpPr>
          <p:cNvPr id="144" name="PlaceHolder 2"/>
          <p:cNvSpPr>
            <a:spLocks noGrp="1"/>
          </p:cNvSpPr>
          <p:nvPr>
            <p:ph type="body"/>
          </p:nvPr>
        </p:nvSpPr>
        <p:spPr>
          <a:xfrm>
            <a:off x="674640" y="4698720"/>
            <a:ext cx="5394240" cy="4452840"/>
          </a:xfrm>
          <a:prstGeom prst="rect">
            <a:avLst/>
          </a:prstGeom>
        </p:spPr>
        <p:txBody>
          <a:bodyPr lIns="90000" rIns="90000" tIns="46800" bIns="46800">
            <a:noAutofit/>
          </a:bodyPr>
          <a:p>
            <a:pPr rtl="0" algn="l">
              <a:spcBef>
                <a:spcPts val="448"/>
              </a:spcBef>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AU" sz="1200" spc="-1" strike="noStrike">
                <a:solidFill>
                  <a:srgbClr val="000000"/>
                </a:solidFill>
                <a:latin typeface="Arial"/>
              </a:rPr>
              <a:t>Dengan sandi Caesar, hanya ada 26 kemungkinan kunci, di mana hanya 25 yang berguna, karena pemetaan A ke A dan seterusnya sebenarnya tidak menyembunyikan pesan! Bandingkan dengan aturan dasar kriptanalisis "periksa untuk memastikan operator sandi tidak melakukan kesalahan dan mengirim pesan teks biasa secara tidak sengaja"!</a:t>
            </a:r>
            <a:endParaRPr b="0" lang="en-US" sz="1200" spc="-1" strike="noStrike">
              <a:solidFill>
                <a:srgbClr val="000000"/>
              </a:solidFill>
              <a:latin typeface="Arial"/>
            </a:endParaRPr>
          </a:p>
          <a:p>
            <a:pPr rtl="0" algn="l">
              <a:spcBef>
                <a:spcPts val="448"/>
              </a:spcBef>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1200" spc="-1" strike="noStrike">
              <a:solidFill>
                <a:srgbClr val="000000"/>
              </a:solidFill>
              <a:latin typeface="Arial"/>
            </a:endParaRPr>
          </a:p>
          <a:p>
            <a:pPr rtl="0" algn="l">
              <a:spcBef>
                <a:spcPts val="448"/>
              </a:spcBef>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AU" sz="1200" spc="-1" strike="noStrike">
                <a:solidFill>
                  <a:srgbClr val="000000"/>
                </a:solidFill>
                <a:latin typeface="Arial"/>
              </a:rPr>
              <a:t>Anda dapat mencoba setiap tombol (shift) secara bergantian, sampai dapat mengenali pesan aslinya.</a:t>
            </a:r>
            <a:r>
              <a:rPr b="0" lang="en-US" sz="1200" spc="-1" strike="noStrike">
                <a:solidFill>
                  <a:srgbClr val="000000"/>
                </a:solidFill>
                <a:latin typeface="Arial"/>
              </a:rPr>
              <a:t>Lihat Gambar 2.3 Stallings untuk contoh pencarian.</a:t>
            </a:r>
            <a:endParaRPr b="0" lang="en-US" sz="1200" spc="-1" strike="noStrike">
              <a:solidFill>
                <a:srgbClr val="000000"/>
              </a:solidFill>
              <a:latin typeface="Arial"/>
            </a:endParaRPr>
          </a:p>
          <a:p>
            <a:pPr rtl="0" algn="l">
              <a:spcBef>
                <a:spcPts val="448"/>
              </a:spcBef>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1200" spc="-1" strike="noStrike">
              <a:solidFill>
                <a:srgbClr val="000000"/>
              </a:solidFill>
              <a:latin typeface="Arial"/>
            </a:endParaRPr>
          </a:p>
          <a:p>
            <a:pPr rtl="0" algn="l">
              <a:spcBef>
                <a:spcPts val="448"/>
              </a:spcBef>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AU" sz="1200" spc="-1" strike="noStrike">
                <a:solidFill>
                  <a:srgbClr val="000000"/>
                </a:solidFill>
                <a:latin typeface="Arial"/>
              </a:rPr>
              <a:t>Catatan: seperti yang disebutkan sebelumnya, Anda perlu mampu untuk</a:t>
            </a:r>
            <a:r>
              <a:rPr b="1" lang="en-AU" sz="1200" spc="-1" strike="noStrike">
                <a:solidFill>
                  <a:srgbClr val="000000"/>
                </a:solidFill>
                <a:latin typeface="Arial"/>
              </a:rPr>
              <a:t>mengenali</a:t>
            </a:r>
            <a:r>
              <a:rPr b="0" lang="en-AU" sz="1200" spc="-1" strike="noStrike">
                <a:solidFill>
                  <a:srgbClr val="000000"/>
                </a:solidFill>
                <a:latin typeface="Arial"/>
              </a:rPr>
              <a:t>Ketika memiliki pesan asli (misalnya, apakah itu bahasa Inggris atau bahasa lainnya). Biasanya mudah bagi manusia, sulit bagi komputer. Meskipun jika menggunakan data terkompresi, bisa jauh lebih sulit.</a:t>
            </a:r>
            <a:endParaRPr b="0" lang="en-US" sz="1200" spc="-1" strike="noStrike">
              <a:solidFill>
                <a:srgbClr val="000000"/>
              </a:solidFill>
              <a:latin typeface="Arial"/>
            </a:endParaRPr>
          </a:p>
          <a:p>
            <a:pPr rtl="0" algn="l">
              <a:spcBef>
                <a:spcPts val="448"/>
              </a:spcBef>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1200" spc="-1" strike="noStrike">
              <a:solidFill>
                <a:srgbClr val="000000"/>
              </a:solidFill>
              <a:latin typeface="Arial"/>
            </a:endParaRPr>
          </a:p>
          <a:p>
            <a:pPr rtl="0" algn="l">
              <a:spcBef>
                <a:spcPts val="448"/>
              </a:spcBef>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AU" sz="1200" spc="-1" strike="noStrike">
                <a:solidFill>
                  <a:srgbClr val="000000"/>
                </a:solidFill>
                <a:latin typeface="Arial"/>
              </a:rPr>
              <a:t>Contoh "GCUA VQ DTGCM" jika dipatahkan akan menghasilkan "mudah dipatahkan", dengan pergeseran 2 (tombol C).</a:t>
            </a:r>
            <a:endParaRPr b="0" lang="en-US" sz="1200" spc="-1" strike="noStrike">
              <a:solidFill>
                <a:srgbClr val="000000"/>
              </a:solidFill>
              <a:latin typeface="Arial"/>
            </a:endParaRP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45" name="PlaceHolder 1"/>
          <p:cNvSpPr>
            <a:spLocks noGrp="1"/>
          </p:cNvSpPr>
          <p:nvPr>
            <p:ph type="sldImg"/>
          </p:nvPr>
        </p:nvSpPr>
        <p:spPr>
          <a:xfrm>
            <a:off x="898560" y="741240"/>
            <a:ext cx="4946760" cy="3710160"/>
          </a:xfrm>
          <a:prstGeom prst="rect">
            <a:avLst/>
          </a:prstGeom>
        </p:spPr>
      </p:sp>
      <p:sp>
        <p:nvSpPr>
          <p:cNvPr id="146" name="PlaceHolder 2"/>
          <p:cNvSpPr>
            <a:spLocks noGrp="1"/>
          </p:cNvSpPr>
          <p:nvPr>
            <p:ph type="body"/>
          </p:nvPr>
        </p:nvSpPr>
        <p:spPr>
          <a:xfrm>
            <a:off x="674640" y="4698720"/>
            <a:ext cx="5394240" cy="4452840"/>
          </a:xfrm>
          <a:prstGeom prst="rect">
            <a:avLst/>
          </a:prstGeom>
        </p:spPr>
        <p:txBody>
          <a:bodyPr lIns="90000" rIns="90000" tIns="46800" bIns="46800">
            <a:noAutofit/>
          </a:bodyPr>
          <a:p>
            <a:pPr rtl="0" algn="l">
              <a:spcBef>
                <a:spcPts val="448"/>
              </a:spcBef>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AU" sz="1200" spc="-1" strike="noStrike">
                <a:solidFill>
                  <a:srgbClr val="000000"/>
                </a:solidFill>
                <a:latin typeface="Arial"/>
              </a:rPr>
              <a:t>Seperti yang ditunjukkan contoh ini, kita sebenarnya tidak membutuhkan semua huruf untuk memahami teks bahasa Inggris tertulis. Di sini huruf vokal dihilangkan, tetapi itu bukan satu-satunya redundansi. Bandingkan dengan bahasa Ibrani tertulis yang tidak memiliki huruf vokal karena alasan yang sama. Kita biasanya terbiasa dengan "percakapan pesta", dapat mendengar satu orang berbicara di tengah keramaian banyak orang, sekali lagi karena redundansi dalam bahasa lisan juga. Redundansi ini juga merupakan alasan mengapa kita dapat mengompres file teks, komputer dapat menghasilkan pengkodean yang lebih ringkas tanpa kehilangan informasi apa pun. Ide dasarnya adalah menghitung frekuensi relatif huruf, dan mencatat pola yang dihasilkan.</a:t>
            </a:r>
            <a:endParaRPr b="0" lang="en-US" sz="1200" spc="-1" strike="noStrike">
              <a:solidFill>
                <a:srgbClr val="000000"/>
              </a:solidFill>
              <a:latin typeface="Arial"/>
            </a:endParaRP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47" name="PlaceHolder 1"/>
          <p:cNvSpPr>
            <a:spLocks noGrp="1"/>
          </p:cNvSpPr>
          <p:nvPr>
            <p:ph type="sldImg"/>
          </p:nvPr>
        </p:nvSpPr>
        <p:spPr>
          <a:xfrm>
            <a:off x="898560" y="741240"/>
            <a:ext cx="4946760" cy="3710160"/>
          </a:xfrm>
          <a:prstGeom prst="rect">
            <a:avLst/>
          </a:prstGeom>
        </p:spPr>
      </p:sp>
      <p:sp>
        <p:nvSpPr>
          <p:cNvPr id="148" name="PlaceHolder 2"/>
          <p:cNvSpPr>
            <a:spLocks noGrp="1"/>
          </p:cNvSpPr>
          <p:nvPr>
            <p:ph type="body"/>
          </p:nvPr>
        </p:nvSpPr>
        <p:spPr>
          <a:xfrm>
            <a:off x="674640" y="4698720"/>
            <a:ext cx="5394240" cy="4452840"/>
          </a:xfrm>
          <a:prstGeom prst="rect">
            <a:avLst/>
          </a:prstGeom>
        </p:spPr>
        <p:txBody>
          <a:bodyPr lIns="90000" rIns="90000" tIns="46800" bIns="46800">
            <a:noAutofit/>
          </a:bodyPr>
          <a:p>
            <a:pPr rtl="0" algn="l">
              <a:spcBef>
                <a:spcPts val="448"/>
              </a:spcBef>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AU" sz="1200" spc="-1" strike="noStrike">
                <a:solidFill>
                  <a:srgbClr val="000000"/>
                </a:solidFill>
                <a:latin typeface="Arial"/>
              </a:rPr>
              <a:t>Grafik ini didasarkan pada penghitungan yang dilakukan di ADFA pada akhir tahun 1980-an, dan digunakan untuk mengembangkan tabel yang diterbitkan di Seberry &amp; Pieprzyk [SEBE89].</a:t>
            </a:r>
            <a:endParaRPr b="0" lang="en-US" sz="1200" spc="-1" strike="noStrike">
              <a:solidFill>
                <a:srgbClr val="000000"/>
              </a:solidFill>
              <a:latin typeface="Arial"/>
            </a:endParaRPr>
          </a:p>
          <a:p>
            <a:pPr rtl="0" algn="l">
              <a:spcBef>
                <a:spcPts val="448"/>
              </a:spcBef>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1200" spc="-1" strike="noStrike">
              <a:solidFill>
                <a:srgbClr val="000000"/>
              </a:solidFill>
              <a:latin typeface="Arial"/>
            </a:endParaRPr>
          </a:p>
          <a:p>
            <a:pPr rtl="0" algn="l">
              <a:spcBef>
                <a:spcPts val="448"/>
              </a:spcBef>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1200" spc="-1" strike="noStrike">
                <a:solidFill>
                  <a:srgbClr val="000000"/>
                </a:solidFill>
                <a:latin typeface="Arial"/>
              </a:rPr>
              <a:t>Perlu dicatat bahwa semua bahasa manusia memiliki frekuensi huruf yang berbeda-beda, meskipun jumlah huruf dan frekuensinya bervariasi.</a:t>
            </a:r>
            <a:endParaRPr b="0" lang="en-US" sz="1200" spc="-1" strike="noStrike">
              <a:solidFill>
                <a:srgbClr val="000000"/>
              </a:solidFill>
              <a:latin typeface="Arial"/>
            </a:endParaRPr>
          </a:p>
          <a:p>
            <a:pPr rtl="0" algn="l">
              <a:spcBef>
                <a:spcPts val="448"/>
              </a:spcBef>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AU" sz="1200" spc="-1" strike="noStrike">
                <a:solidFill>
                  <a:srgbClr val="000000"/>
                </a:solidFill>
                <a:latin typeface="Arial"/>
              </a:rPr>
              <a:t>Seberry &amp; Pieprzyk [SEBE89] Lampiran A memiliki grafik untuk 20 bahasa (sebagian besar bahasa Eropa &amp; Jepang &amp; Melayu).</a:t>
            </a:r>
            <a:endParaRPr b="0" lang="en-US" sz="1200" spc="-1" strike="noStrike">
              <a:solidFill>
                <a:srgbClr val="000000"/>
              </a:solidFill>
              <a:latin typeface="Arial"/>
            </a:endParaRP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49" name="PlaceHolder 1"/>
          <p:cNvSpPr>
            <a:spLocks noGrp="1"/>
          </p:cNvSpPr>
          <p:nvPr>
            <p:ph type="sldImg"/>
          </p:nvPr>
        </p:nvSpPr>
        <p:spPr>
          <a:xfrm>
            <a:off x="898560" y="741240"/>
            <a:ext cx="4946760" cy="3710160"/>
          </a:xfrm>
          <a:prstGeom prst="rect">
            <a:avLst/>
          </a:prstGeom>
        </p:spPr>
      </p:sp>
      <p:sp>
        <p:nvSpPr>
          <p:cNvPr id="150" name="PlaceHolder 2"/>
          <p:cNvSpPr>
            <a:spLocks noGrp="1"/>
          </p:cNvSpPr>
          <p:nvPr>
            <p:ph type="body"/>
          </p:nvPr>
        </p:nvSpPr>
        <p:spPr>
          <a:xfrm>
            <a:off x="674640" y="4698720"/>
            <a:ext cx="5394240" cy="4452840"/>
          </a:xfrm>
          <a:prstGeom prst="rect">
            <a:avLst/>
          </a:prstGeom>
        </p:spPr>
        <p:txBody>
          <a:bodyPr lIns="90000" rIns="90000" tIns="46800" bIns="46800">
            <a:noAutofit/>
          </a:bodyPr>
          <a:p>
            <a:pPr rtl="0" algn="l">
              <a:spcBef>
                <a:spcPts val="448"/>
              </a:spcBef>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AU" sz="1200" spc="-1" strike="noStrike">
                <a:solidFill>
                  <a:srgbClr val="000000"/>
                </a:solidFill>
                <a:latin typeface="Arial"/>
              </a:rPr>
              <a:t>Kesederhanaan dan kekuatan sandi substitusi monoalfabetik menjadikannya sistem yang mendominasi penggunaan kriptografi selama milenium pertama Masehi. Sandi ini berhasil dipecahkan oleh para ilmuwan Arab. Deskripsi paling awal yang diketahui terdapat dalam "Manuskrip tentang Pemecahan Sandi Pesan Kriptografi" karya Abu al-Kindi, yang diterbitkan pada abad ke-9 tetapi baru ditemukan kembali pada tahun 1987 di Istanbul, namun karya-karya selanjutnya juga membuktikan pengetahuan mereka di bidang ini.</a:t>
            </a:r>
            <a:endParaRPr b="0" lang="en-US" sz="1200" spc="-1" strike="noStrike">
              <a:solidFill>
                <a:srgbClr val="000000"/>
              </a:solidFill>
              <a:latin typeface="Arial"/>
            </a:endParaRPr>
          </a:p>
          <a:p>
            <a:pPr rtl="0" algn="l">
              <a:spcBef>
                <a:spcPts val="448"/>
              </a:spcBef>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1200" spc="-1" strike="noStrike">
              <a:solidFill>
                <a:srgbClr val="000000"/>
              </a:solidFill>
              <a:latin typeface="Arial"/>
            </a:endParaRPr>
          </a:p>
          <a:p>
            <a:pPr rtl="0" algn="l">
              <a:spcBef>
                <a:spcPts val="448"/>
              </a:spcBef>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AU" sz="1200" spc="-1" strike="noStrike">
                <a:solidFill>
                  <a:srgbClr val="000000"/>
                </a:solidFill>
                <a:latin typeface="Arial"/>
              </a:rPr>
              <a:t> </a:t>
            </a:r>
            <a:endParaRPr b="0" lang="en-US" sz="1200" spc="-1" strike="noStrike">
              <a:solidFill>
                <a:srgbClr val="000000"/>
              </a:solidFill>
              <a:latin typeface="Arial"/>
            </a:endParaRP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51" name="PlaceHolder 1"/>
          <p:cNvSpPr>
            <a:spLocks noGrp="1"/>
          </p:cNvSpPr>
          <p:nvPr>
            <p:ph type="sldImg"/>
          </p:nvPr>
        </p:nvSpPr>
        <p:spPr>
          <a:xfrm>
            <a:off x="898560" y="741240"/>
            <a:ext cx="4946760" cy="3710160"/>
          </a:xfrm>
          <a:prstGeom prst="rect">
            <a:avLst/>
          </a:prstGeom>
        </p:spPr>
      </p:sp>
      <p:sp>
        <p:nvSpPr>
          <p:cNvPr id="152" name="PlaceHolder 2"/>
          <p:cNvSpPr>
            <a:spLocks noGrp="1"/>
          </p:cNvSpPr>
          <p:nvPr>
            <p:ph type="body"/>
          </p:nvPr>
        </p:nvSpPr>
        <p:spPr>
          <a:xfrm>
            <a:off x="674640" y="4698720"/>
            <a:ext cx="5394240" cy="4452840"/>
          </a:xfrm>
          <a:prstGeom prst="rect">
            <a:avLst/>
          </a:prstGeom>
        </p:spPr>
        <p:txBody>
          <a:bodyPr lIns="90000" rIns="90000" tIns="46800" bIns="46800">
            <a:noAutofit/>
          </a:bodyPr>
          <a:p>
            <a:pPr rtl="0" algn="l">
              <a:spcBef>
                <a:spcPts val="448"/>
              </a:spcBef>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AU" sz="1200" spc="-1" strike="noStrike">
                <a:solidFill>
                  <a:srgbClr val="000000"/>
                </a:solidFill>
                <a:latin typeface="Arial"/>
              </a:rPr>
              <a:t>Pertimbangkan cara untuk mengurangi "ketidakstabilan" teks bahasa alami, karena jika hanya memetakan satu huruf selalu ke huruf lain, distribusi frekuensinya hanya akan teracak. Salah satu pendekatannya adalah dengan mengenkripsi lebih dari satu huruf sekaligus. Sandi Playfair adalah contoh dari hal ini.</a:t>
            </a:r>
            <a:endParaRPr b="0" lang="en-US" sz="1200" spc="-1" strike="noStrike">
              <a:solidFill>
                <a:srgbClr val="000000"/>
              </a:solidFill>
              <a:latin typeface="Arial"/>
            </a:endParaRP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53" name="PlaceHolder 1"/>
          <p:cNvSpPr>
            <a:spLocks noGrp="1"/>
          </p:cNvSpPr>
          <p:nvPr>
            <p:ph type="sldImg"/>
          </p:nvPr>
        </p:nvSpPr>
        <p:spPr>
          <a:xfrm>
            <a:off x="898560" y="741240"/>
            <a:ext cx="4946760" cy="3710160"/>
          </a:xfrm>
          <a:prstGeom prst="rect">
            <a:avLst/>
          </a:prstGeom>
        </p:spPr>
      </p:sp>
      <p:sp>
        <p:nvSpPr>
          <p:cNvPr id="154" name="PlaceHolder 2"/>
          <p:cNvSpPr>
            <a:spLocks noGrp="1"/>
          </p:cNvSpPr>
          <p:nvPr>
            <p:ph type="body"/>
          </p:nvPr>
        </p:nvSpPr>
        <p:spPr>
          <a:xfrm>
            <a:off x="674640" y="4698720"/>
            <a:ext cx="5394240" cy="4452840"/>
          </a:xfrm>
          <a:prstGeom prst="rect">
            <a:avLst/>
          </a:prstGeom>
        </p:spPr>
        <p:txBody>
          <a:bodyPr lIns="90000" rIns="90000" tIns="46800" bIns="46800">
            <a:noAutofit/>
          </a:bodyPr>
          <a:p>
            <a:pPr rtl="0" algn="l">
              <a:spcBef>
                <a:spcPts val="448"/>
              </a:spcBef>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AU" sz="1200" spc="-1" strike="noStrike">
                <a:solidFill>
                  <a:srgbClr val="000000"/>
                </a:solidFill>
                <a:latin typeface="Arial"/>
              </a:rPr>
              <a:t>Berikut aturan untuk mengisi matriks 5x5, dari kiri ke kanan, dari atas ke bawah, pertama dengan kata kunci setelah huruf duplikat dihapus, dan kemudian dengan huruf yang tersisa, dengan I/J digunakan sebagai satu huruf. Contoh ini berasal dari buku Dorothy Sayer "Have His Carcase", di mana Lord Peter Wimsey memecahkan masalah ini, dan menjelaskan penggunaan serangan kata yang mungkin.</a:t>
            </a:r>
            <a:endParaRPr b="0" lang="en-US" sz="1200" spc="-1" strike="noStrike">
              <a:solidFill>
                <a:srgbClr val="000000"/>
              </a:solidFill>
              <a:latin typeface="Arial"/>
            </a:endParaRP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55" name="PlaceHolder 1"/>
          <p:cNvSpPr>
            <a:spLocks noGrp="1"/>
          </p:cNvSpPr>
          <p:nvPr>
            <p:ph type="sldImg"/>
          </p:nvPr>
        </p:nvSpPr>
        <p:spPr>
          <a:xfrm>
            <a:off x="898560" y="741240"/>
            <a:ext cx="4946760" cy="3710160"/>
          </a:xfrm>
          <a:prstGeom prst="rect">
            <a:avLst/>
          </a:prstGeom>
        </p:spPr>
      </p:sp>
      <p:sp>
        <p:nvSpPr>
          <p:cNvPr id="156" name="PlaceHolder 2"/>
          <p:cNvSpPr>
            <a:spLocks noGrp="1"/>
          </p:cNvSpPr>
          <p:nvPr>
            <p:ph type="body"/>
          </p:nvPr>
        </p:nvSpPr>
        <p:spPr>
          <a:xfrm>
            <a:off x="674640" y="4698720"/>
            <a:ext cx="5394240" cy="4452840"/>
          </a:xfrm>
          <a:prstGeom prst="rect">
            <a:avLst/>
          </a:prstGeom>
        </p:spPr>
        <p:txBody>
          <a:bodyPr lIns="90000" rIns="90000" tIns="46800" bIns="46800">
            <a:noAutofit/>
          </a:bodyPr>
          <a:p>
            <a:pPr rtl="0" algn="l">
              <a:spcBef>
                <a:spcPts val="448"/>
              </a:spcBef>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1200" spc="-1" strike="noStrike">
                <a:solidFill>
                  <a:srgbClr val="000000"/>
                </a:solidFill>
                <a:latin typeface="Arial"/>
              </a:rPr>
              <a:t>Perhatikan berbagai aturan, dan bagaimana Anda membungkus dari sisi kanan kembali ke kiri, atau dari bawah kembali ke atas. Dekripsi tentu saja bekerja persis sebaliknya. Anda dapat melihat ini dengan mengerjakan contoh pasangan yang ditunjukkan, secara terbalik.</a:t>
            </a:r>
            <a:endParaRPr b="0" lang="en-US" sz="1200" spc="-1" strike="noStrike">
              <a:solidFill>
                <a:srgbClr val="000000"/>
              </a:solidFill>
              <a:latin typeface="Arial"/>
            </a:endParaRP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57" name="PlaceHolder 1"/>
          <p:cNvSpPr>
            <a:spLocks noGrp="1"/>
          </p:cNvSpPr>
          <p:nvPr>
            <p:ph type="sldImg"/>
          </p:nvPr>
        </p:nvSpPr>
        <p:spPr>
          <a:xfrm>
            <a:off x="898560" y="741240"/>
            <a:ext cx="4946760" cy="3710160"/>
          </a:xfrm>
          <a:prstGeom prst="rect">
            <a:avLst/>
          </a:prstGeom>
        </p:spPr>
      </p:sp>
      <p:sp>
        <p:nvSpPr>
          <p:cNvPr id="158" name="PlaceHolder 2"/>
          <p:cNvSpPr>
            <a:spLocks noGrp="1"/>
          </p:cNvSpPr>
          <p:nvPr>
            <p:ph type="body"/>
          </p:nvPr>
        </p:nvSpPr>
        <p:spPr>
          <a:xfrm>
            <a:off x="674640" y="4698720"/>
            <a:ext cx="5394240" cy="4452840"/>
          </a:xfrm>
          <a:prstGeom prst="rect">
            <a:avLst/>
          </a:prstGeom>
        </p:spPr>
        <p:txBody>
          <a:bodyPr lIns="90000" rIns="90000" tIns="46800" bIns="46800">
            <a:noAutofit/>
          </a:bodyPr>
          <a:p>
            <a:pPr rtl="0" algn="l">
              <a:spcBef>
                <a:spcPts val="448"/>
              </a:spcBef>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AU" sz="1200" spc="-1" strike="noStrike">
                <a:solidFill>
                  <a:srgbClr val="000000"/>
                </a:solidFill>
                <a:latin typeface="Arial"/>
              </a:rPr>
              <a:t>Salah satu pendekatan untuk mengurangi "ketidakstabilan" teks bahasa alami adalah dengan menggunakan sandi Playfair yang mengenkripsi lebih dari satu huruf sekaligus. Sekarang kita akan mempertimbangkan alternatif lain, yaitu menggunakan beberapa alfabet sandi secara bergantian. Hal ini memberikan lebih banyak pekerjaan bagi penyerang, karena banyak alfabet yang perlu ditebak, dan karena distribusi frekuensinya lebih kompleks, karena huruf teks biasa yang sama dapat digantikan oleh beberapa huruf teks sandi, tergantung pada alfabet mana yang digunakan.</a:t>
            </a:r>
            <a:endParaRPr b="0" lang="en-US" sz="1200" spc="-1" strike="noStrike">
              <a:solidFill>
                <a:srgbClr val="000000"/>
              </a:solidFill>
              <a:latin typeface="Arial"/>
            </a:endParaRP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59" name="PlaceHolder 1"/>
          <p:cNvSpPr>
            <a:spLocks noGrp="1"/>
          </p:cNvSpPr>
          <p:nvPr>
            <p:ph type="sldImg"/>
          </p:nvPr>
        </p:nvSpPr>
        <p:spPr>
          <a:xfrm>
            <a:off x="898560" y="741240"/>
            <a:ext cx="4946760" cy="3710160"/>
          </a:xfrm>
          <a:prstGeom prst="rect">
            <a:avLst/>
          </a:prstGeom>
        </p:spPr>
      </p:sp>
      <p:sp>
        <p:nvSpPr>
          <p:cNvPr id="160" name="PlaceHolder 2"/>
          <p:cNvSpPr>
            <a:spLocks noGrp="1"/>
          </p:cNvSpPr>
          <p:nvPr>
            <p:ph type="body"/>
          </p:nvPr>
        </p:nvSpPr>
        <p:spPr>
          <a:xfrm>
            <a:off x="674640" y="4698720"/>
            <a:ext cx="5394240" cy="4452840"/>
          </a:xfrm>
          <a:prstGeom prst="rect">
            <a:avLst/>
          </a:prstGeom>
        </p:spPr>
        <p:txBody>
          <a:bodyPr lIns="90000" rIns="90000" tIns="46800" bIns="46800">
            <a:noAutofit/>
          </a:bodyPr>
          <a:p>
            <a:pPr rtl="0" algn="l">
              <a:spcBef>
                <a:spcPts val="448"/>
              </a:spcBef>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AU" sz="1200" spc="-1" strike="noStrike">
                <a:solidFill>
                  <a:srgbClr val="000000"/>
                </a:solidFill>
                <a:latin typeface="Arial"/>
              </a:rPr>
              <a:t>Cukup buat satu set alfabet terjemahan sandi Caesar, lalu gunakan masing-masing secara berg順番, seperti yang ditunjukkan selanjutnya.</a:t>
            </a:r>
            <a:endParaRPr b="0" lang="en-US" sz="1200" spc="-1" strike="noStrike">
              <a:solidFill>
                <a:srgbClr val="000000"/>
              </a:solidFill>
              <a:latin typeface="Arial"/>
            </a:endParaRP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61" name="PlaceHolder 1"/>
          <p:cNvSpPr>
            <a:spLocks noGrp="1"/>
          </p:cNvSpPr>
          <p:nvPr>
            <p:ph type="sldImg"/>
          </p:nvPr>
        </p:nvSpPr>
        <p:spPr>
          <a:xfrm>
            <a:off x="898560" y="741240"/>
            <a:ext cx="4946760" cy="3710160"/>
          </a:xfrm>
          <a:prstGeom prst="rect">
            <a:avLst/>
          </a:prstGeom>
        </p:spPr>
      </p:sp>
      <p:sp>
        <p:nvSpPr>
          <p:cNvPr id="162" name="PlaceHolder 2"/>
          <p:cNvSpPr>
            <a:spLocks noGrp="1"/>
          </p:cNvSpPr>
          <p:nvPr>
            <p:ph type="body"/>
          </p:nvPr>
        </p:nvSpPr>
        <p:spPr>
          <a:xfrm>
            <a:off x="674640" y="4698720"/>
            <a:ext cx="5394240" cy="4452840"/>
          </a:xfrm>
          <a:prstGeom prst="rect">
            <a:avLst/>
          </a:prstGeom>
        </p:spPr>
        <p:txBody>
          <a:bodyPr lIns="90000" rIns="90000" tIns="46800" bIns="46800">
            <a:noAutofit/>
          </a:bodyPr>
          <a:p>
            <a:pPr rtl="0" algn="l">
              <a:spcBef>
                <a:spcPts val="448"/>
              </a:spcBef>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AU" sz="1200" spc="-1" strike="noStrike">
                <a:solidFill>
                  <a:srgbClr val="000000"/>
                </a:solidFill>
                <a:latin typeface="Arial"/>
              </a:rPr>
              <a:t>Selama beberapa abad, sandi Vigenère digunakan.</a:t>
            </a:r>
            <a:r>
              <a:rPr b="0" i="1" lang="en-AU" sz="1200" spc="-1" strike="noStrike">
                <a:solidFill>
                  <a:srgbClr val="000000"/>
                </a:solidFill>
                <a:latin typeface="Arial"/>
              </a:rPr>
              <a:t>le chiffre indéchiffrable</a:t>
            </a:r>
            <a:r>
              <a:rPr b="0" lang="en-AU" sz="1200" spc="-1" strike="noStrike">
                <a:solidFill>
                  <a:srgbClr val="000000"/>
                </a:solidFill>
                <a:latin typeface="Arial"/>
              </a:rPr>
              <a:t>(sandi yang tak terpecahkan). Sebagai hasil dari sebuah tantangan, sandi ini berhasil dipecahkan oleh Charles Babbage (penemu komputer) pada tahun 1854 tetapi dirahasiakan (mungkin karena Perang Krimea - bukan pertama kalinya pemerintah merahasiakan kemajuan teknologi!). Metode ini kemudian ditemukan kembali secara independen oleh seorang Prusia - Friedrich Kasiski yang menerbitkan serangan yang sekarang dinamai menurut namanya pada tahun 1863. Namun, kurangnya kemajuan besar menyebabkan berbagai sandi substitusi polialfabetik digunakan hingga abad ke-20. Salah satu insiden yang sangat terkenal adalah pemecahan telegram Zimmermann pada Perang Dunia I yang mengakibatkan Amerika Serikat memasuki perang.</a:t>
            </a:r>
            <a:endParaRPr b="0" lang="en-US" sz="1200" spc="-1" strike="noStrike">
              <a:solidFill>
                <a:srgbClr val="000000"/>
              </a:solidFill>
              <a:latin typeface="Arial"/>
            </a:endParaRPr>
          </a:p>
          <a:p>
            <a:pPr rtl="0" algn="l">
              <a:spcBef>
                <a:spcPts val="448"/>
              </a:spcBef>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1200" spc="-1" strike="noStrike">
              <a:solidFill>
                <a:srgbClr val="000000"/>
              </a:solidFill>
              <a:latin typeface="Arial"/>
            </a:endParaRPr>
          </a:p>
          <a:p>
            <a:pPr rtl="0" algn="l">
              <a:spcBef>
                <a:spcPts val="448"/>
              </a:spcBef>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AU" sz="1200" spc="-1" strike="noStrike">
                <a:solidFill>
                  <a:srgbClr val="000000"/>
                </a:solidFill>
                <a:latin typeface="Arial"/>
              </a:rPr>
              <a:t>Secara umum, pendekatannya adalah menemukan sejumlah urutan yang duplikat, mengumpulkan semua jaraknya, mencari faktor umum, dengan mengingat bahwa beberapa di antaranya akan berupa kebetulan acak dan perlu dibuang. Sekarang kita memiliki serangkaian sandi monoalfabetik, masing-masing dengan karakteristik frekuensi huruf bahasa aslinya. Sandi-sandi ini dapat diserang satu per satu untuk memecahkan sandi tersebut.</a:t>
            </a:r>
            <a:endParaRPr b="0" lang="en-US" sz="1200" spc="-1" strike="noStrike">
              <a:solidFill>
                <a:srgbClr val="000000"/>
              </a:solidFill>
              <a:latin typeface="Arial"/>
            </a:endParaRP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63" name="PlaceHolder 1"/>
          <p:cNvSpPr>
            <a:spLocks noGrp="1"/>
          </p:cNvSpPr>
          <p:nvPr>
            <p:ph type="sldImg"/>
          </p:nvPr>
        </p:nvSpPr>
        <p:spPr>
          <a:xfrm>
            <a:off x="898560" y="741240"/>
            <a:ext cx="4946760" cy="3710160"/>
          </a:xfrm>
          <a:prstGeom prst="rect">
            <a:avLst/>
          </a:prstGeom>
        </p:spPr>
      </p:sp>
      <p:sp>
        <p:nvSpPr>
          <p:cNvPr id="164" name="PlaceHolder 2"/>
          <p:cNvSpPr>
            <a:spLocks noGrp="1"/>
          </p:cNvSpPr>
          <p:nvPr>
            <p:ph type="body"/>
          </p:nvPr>
        </p:nvSpPr>
        <p:spPr>
          <a:xfrm>
            <a:off x="674640" y="4698720"/>
            <a:ext cx="5394240" cy="4452840"/>
          </a:xfrm>
          <a:prstGeom prst="rect">
            <a:avLst/>
          </a:prstGeom>
        </p:spPr>
        <p:txBody>
          <a:bodyPr lIns="90000" rIns="90000" tIns="46800" bIns="46800">
            <a:noAutofit/>
          </a:bodyPr>
          <a:p>
            <a:pPr rtl="0" algn="l">
              <a:spcBef>
                <a:spcPts val="448"/>
              </a:spcBef>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AU" sz="1200" spc="-1" strike="noStrike">
                <a:solidFill>
                  <a:srgbClr val="000000"/>
                </a:solidFill>
                <a:latin typeface="Arial"/>
              </a:rPr>
              <a:t>Perhatikan bahwa kunci yang digunakan adalah kata kunci "DECEPTIVE" yang ditambahkan di depan sebagian besar pesan "WEAREDISCOVEREDSAV" yang diperlukan. Saat mendekripsi, pulihkan 9 huruf pertama menggunakan kata kunci "DECEPTIVE". Kemudian, alih-alih mengulangi kata kunci, mulailah menggunakan huruf-huruf yang telah dipulihkan dari pesan "WEAREDISC". Semakin banyak huruf yang dipulihkan, semakin banyak kunci yang tersedia untuk memulihkan huruf-huruf selanjutnya.</a:t>
            </a:r>
            <a:endParaRPr b="0" lang="en-US" sz="1200" spc="-1" strike="noStrike">
              <a:solidFill>
                <a:srgbClr val="000000"/>
              </a:solidFill>
              <a:latin typeface="Arial"/>
            </a:endParaRPr>
          </a:p>
          <a:p>
            <a:pPr rtl="0" algn="l">
              <a:spcBef>
                <a:spcPts val="448"/>
              </a:spcBef>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1200" spc="-1" strike="noStrike">
              <a:solidFill>
                <a:srgbClr val="000000"/>
              </a:solidFill>
              <a:latin typeface="Arial"/>
            </a:endParaRPr>
          </a:p>
          <a:p>
            <a:pPr rtl="0" algn="l">
              <a:spcBef>
                <a:spcPts val="448"/>
              </a:spcBef>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AU" sz="1200" spc="-1" strike="noStrike">
                <a:solidFill>
                  <a:srgbClr val="000000"/>
                </a:solidFill>
                <a:latin typeface="Arial"/>
              </a:rPr>
              <a:t>Masalahnya adalah karakteristik bahasa yang sama digunakan oleh kunci dan pesan. Misalnya, kunci 'E' akan lebih sering digunakan daripada 'T', dan seterusnya.</a:t>
            </a:r>
            <a:endParaRPr b="0" lang="en-US" sz="1200" spc="-1" strike="noStrike">
              <a:solidFill>
                <a:srgbClr val="000000"/>
              </a:solidFill>
              <a:latin typeface="Arial"/>
            </a:endParaRPr>
          </a:p>
          <a:p>
            <a:pPr rtl="0" algn="l">
              <a:spcBef>
                <a:spcPts val="448"/>
              </a:spcBef>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AU" sz="1200" spc="-1" strike="noStrike">
                <a:solidFill>
                  <a:srgbClr val="000000"/>
                </a:solidFill>
                <a:latin typeface="Arial"/>
              </a:rPr>
              <a:t>Oleh karena itu, huruf 'E' yang dienkripsi dengan kunci 'E' muncul dengan probabilitas (0,1275)2 = 0,01663, kira-kira dua kali lebih sering daripada huruf 'T' yang dienkripsi dengan kunci 'T'.</a:t>
            </a:r>
            <a:endParaRPr b="0" lang="en-US" sz="1200" spc="-1" strike="noStrike">
              <a:solidFill>
                <a:srgbClr val="000000"/>
              </a:solidFill>
              <a:latin typeface="Arial"/>
            </a:endParaRPr>
          </a:p>
          <a:p>
            <a:pPr rtl="0" algn="l">
              <a:spcBef>
                <a:spcPts val="448"/>
              </a:spcBef>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AU" sz="1200" spc="-1" strike="noStrike">
                <a:solidFill>
                  <a:srgbClr val="000000"/>
                </a:solidFill>
                <a:latin typeface="Arial"/>
              </a:rPr>
              <a:t>Harus menggunakan tabel frekuensi yang lebih besar, tetapi tabel tersebut ada dan jika terdapat cukup teks sandi, maka ini dapat dipecahkan.</a:t>
            </a:r>
            <a:endParaRPr b="0" lang="en-US" sz="1200" spc="-1" strike="noStrike">
              <a:solidFill>
                <a:srgbClr val="000000"/>
              </a:solidFill>
              <a:latin typeface="Arial"/>
            </a:endParaRP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65" name="PlaceHolder 1"/>
          <p:cNvSpPr>
            <a:spLocks noGrp="1"/>
          </p:cNvSpPr>
          <p:nvPr>
            <p:ph type="sldImg"/>
          </p:nvPr>
        </p:nvSpPr>
        <p:spPr>
          <a:xfrm>
            <a:off x="898560" y="741240"/>
            <a:ext cx="4946760" cy="3710160"/>
          </a:xfrm>
          <a:prstGeom prst="rect">
            <a:avLst/>
          </a:prstGeom>
        </p:spPr>
      </p:sp>
      <p:sp>
        <p:nvSpPr>
          <p:cNvPr id="166" name="PlaceHolder 2"/>
          <p:cNvSpPr>
            <a:spLocks noGrp="1"/>
          </p:cNvSpPr>
          <p:nvPr>
            <p:ph type="body"/>
          </p:nvPr>
        </p:nvSpPr>
        <p:spPr>
          <a:xfrm>
            <a:off x="674640" y="4698720"/>
            <a:ext cx="5394240" cy="4452840"/>
          </a:xfrm>
          <a:prstGeom prst="rect">
            <a:avLst/>
          </a:prstGeom>
        </p:spPr>
        <p:txBody>
          <a:bodyPr lIns="90000" rIns="90000" tIns="46800" bIns="46800">
            <a:noAutofit/>
          </a:bodyPr>
          <a:p>
            <a:pPr rtl="0" algn="l">
              <a:spcBef>
                <a:spcPts val="448"/>
              </a:spcBef>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1200" spc="-1" strike="noStrike">
                <a:solidFill>
                  <a:srgbClr val="000000"/>
                </a:solidFill>
                <a:latin typeface="Arial"/>
              </a:rPr>
              <a:t>One-Time Pad adalah evolusi dari sandi Vernham, yang ditemukan oleh Gilbert Vernham pada tahun 1918, dan menggunakan pita panjang berisi huruf acak untuk mengenkripsi pesan. Seorang perwira Korps Sinyal Angkatan Darat, Joseph Mauborgne, mengusulkan peningkatan dengan menggunakan kunci acak yang benar-benar sepanjang pesan, tanpa pengulangan, sehingga sepenuhnya menyamarkan pesan asli.</a:t>
            </a:r>
            <a:endParaRPr b="0" lang="en-US" sz="1200" spc="-1" strike="noStrike">
              <a:solidFill>
                <a:srgbClr val="000000"/>
              </a:solidFill>
              <a:latin typeface="Arial"/>
            </a:endParaRPr>
          </a:p>
          <a:p>
            <a:pPr rtl="0" algn="l">
              <a:spcBef>
                <a:spcPts val="448"/>
              </a:spcBef>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1200" spc="-1" strike="noStrike">
              <a:solidFill>
                <a:srgbClr val="000000"/>
              </a:solidFill>
              <a:latin typeface="Arial"/>
            </a:endParaRPr>
          </a:p>
          <a:p>
            <a:pPr rtl="0" algn="l">
              <a:spcBef>
                <a:spcPts val="448"/>
              </a:spcBef>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1200" spc="-1" strike="noStrike">
                <a:solidFill>
                  <a:srgbClr val="000000"/>
                </a:solidFill>
                <a:latin typeface="Arial"/>
              </a:rPr>
              <a:t>Karena setiap teks biasa dapat dipetakan ke setiap teks sandi dengan kunci tertentu, maka tidak ada cara untuk menentukan teks biasa mana yang sesuai dengan contoh teks sandi tertentu.</a:t>
            </a:r>
            <a:endParaRPr b="0" lang="en-US" sz="1200" spc="-1" strike="noStrike">
              <a:solidFill>
                <a:srgbClr val="000000"/>
              </a:solidFill>
              <a:latin typeface="Arial"/>
            </a:endParaRP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67" name="PlaceHolder 1"/>
          <p:cNvSpPr>
            <a:spLocks noGrp="1"/>
          </p:cNvSpPr>
          <p:nvPr>
            <p:ph type="sldImg"/>
          </p:nvPr>
        </p:nvSpPr>
        <p:spPr>
          <a:xfrm>
            <a:off x="898560" y="741240"/>
            <a:ext cx="4946760" cy="3710160"/>
          </a:xfrm>
          <a:prstGeom prst="rect">
            <a:avLst/>
          </a:prstGeom>
        </p:spPr>
      </p:sp>
      <p:sp>
        <p:nvSpPr>
          <p:cNvPr id="168" name="PlaceHolder 2"/>
          <p:cNvSpPr>
            <a:spLocks noGrp="1"/>
          </p:cNvSpPr>
          <p:nvPr>
            <p:ph type="body"/>
          </p:nvPr>
        </p:nvSpPr>
        <p:spPr>
          <a:xfrm>
            <a:off x="674640" y="4698720"/>
            <a:ext cx="5394240" cy="4452840"/>
          </a:xfrm>
          <a:prstGeom prst="rect">
            <a:avLst/>
          </a:prstGeom>
        </p:spPr>
        <p:txBody>
          <a:bodyPr lIns="90000" rIns="90000" tIns="46800" bIns="46800">
            <a:noAutofit/>
          </a:bodyPr>
          <a:p>
            <a:pPr rtl="0" algn="l">
              <a:spcBef>
                <a:spcPts val="448"/>
              </a:spcBef>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1200" spc="-1" strike="noStrike">
                <a:solidFill>
                  <a:srgbClr val="000000"/>
                </a:solidFill>
                <a:latin typeface="Arial"/>
              </a:rPr>
              <a:t>Sandi Transposisi merupakan blok bangunan dasar kedua dari sandi. Ide intinya adalah mengatur ulang urutan unit dasar (huruf/byte/bit) tanpa mengubah nilai sebenarnya.</a:t>
            </a:r>
            <a:endParaRPr b="0" lang="en-US" sz="1200" spc="-1" strike="noStrike">
              <a:solidFill>
                <a:srgbClr val="000000"/>
              </a:solidFill>
              <a:latin typeface="Arial"/>
            </a:endParaRP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69" name="PlaceHolder 1"/>
          <p:cNvSpPr>
            <a:spLocks noGrp="1"/>
          </p:cNvSpPr>
          <p:nvPr>
            <p:ph type="sldImg"/>
          </p:nvPr>
        </p:nvSpPr>
        <p:spPr>
          <a:xfrm>
            <a:off x="898560" y="741240"/>
            <a:ext cx="4946760" cy="3710160"/>
          </a:xfrm>
          <a:prstGeom prst="rect">
            <a:avLst/>
          </a:prstGeom>
        </p:spPr>
      </p:sp>
      <p:sp>
        <p:nvSpPr>
          <p:cNvPr id="170" name="PlaceHolder 2"/>
          <p:cNvSpPr>
            <a:spLocks noGrp="1"/>
          </p:cNvSpPr>
          <p:nvPr>
            <p:ph type="body"/>
          </p:nvPr>
        </p:nvSpPr>
        <p:spPr>
          <a:xfrm>
            <a:off x="674640" y="4698720"/>
            <a:ext cx="5394240" cy="4452840"/>
          </a:xfrm>
          <a:prstGeom prst="rect">
            <a:avLst/>
          </a:prstGeom>
        </p:spPr>
        <p:txBody>
          <a:bodyPr lIns="90000" rIns="90000" tIns="46800" bIns="46800">
            <a:noAutofit/>
          </a:bodyPr>
          <a:p>
            <a:pPr rtl="0" algn="l">
              <a:spcBef>
                <a:spcPts val="448"/>
              </a:spcBef>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1200" spc="-1" strike="noStrike">
                <a:solidFill>
                  <a:srgbClr val="000000"/>
                </a:solidFill>
                <a:latin typeface="Arial"/>
              </a:rPr>
              <a:t>Contoh pesannya adalah:</a:t>
            </a:r>
            <a:r>
              <a:rPr b="0" lang="en-AU" sz="1200" spc="-1" strike="noStrike">
                <a:solidFill>
                  <a:srgbClr val="000000"/>
                </a:solidFill>
                <a:latin typeface="Arial"/>
              </a:rPr>
              <a:t>"temui aku setelah pesta toga" dengan pagar rel berkedalaman 2.</a:t>
            </a:r>
            <a:endParaRPr b="0" lang="en-US" sz="1200" spc="-1" strike="noStrike">
              <a:solidFill>
                <a:srgbClr val="000000"/>
              </a:solidFill>
              <a:latin typeface="Arial"/>
            </a:endParaRPr>
          </a:p>
          <a:p>
            <a:pPr rtl="0" algn="l">
              <a:spcBef>
                <a:spcPts val="448"/>
              </a:spcBef>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1200" spc="-1" strike="noStrike">
              <a:solidFill>
                <a:srgbClr val="000000"/>
              </a:solidFill>
              <a:latin typeface="Arial"/>
            </a:endParaRPr>
          </a:p>
        </p:txBody>
      </p:sp>
    </p:spTree>
  </p:cSld>
</p:notes>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0.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1.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2.xml.rels><?xml version="1.0" encoding="UTF-8"?>
<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Tree>
  </p:cSld>
</p:sldLayout>
</file>

<file path=ppt/slideLayouts/slideLayout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5" name="PlaceHolder 1"/>
          <p:cNvSpPr>
            <a:spLocks noGrp="1"/>
          </p:cNvSpPr>
          <p:nvPr>
            <p:ph type="title"/>
          </p:nvPr>
        </p:nvSpPr>
        <p:spPr>
          <a:xfrm>
            <a:off x="457200" y="274320"/>
            <a:ext cx="8229600" cy="1143000"/>
          </a:xfrm>
          <a:prstGeom prst="rect">
            <a:avLst/>
          </a:prstGeom>
        </p:spPr>
        <p:txBody>
          <a:bodyPr lIns="90000" rIns="90000" tIns="46800" bIns="46800" anchor="ctr">
            <a:noAutofit/>
          </a:bodyPr>
          <a:p>
            <a:pPr algn="ctr">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4400" spc="-1" strike="noStrike">
              <a:solidFill>
                <a:srgbClr val="000000"/>
              </a:solidFill>
              <a:latin typeface="Arial"/>
            </a:endParaRPr>
          </a:p>
        </p:txBody>
      </p:sp>
      <p:sp>
        <p:nvSpPr>
          <p:cNvPr id="6" name="PlaceHolder 2"/>
          <p:cNvSpPr>
            <a:spLocks noGrp="1"/>
          </p:cNvSpPr>
          <p:nvPr>
            <p:ph type="subTitle"/>
          </p:nvPr>
        </p:nvSpPr>
        <p:spPr>
          <a:xfrm>
            <a:off x="457200" y="1600200"/>
            <a:ext cx="8229600" cy="4525920"/>
          </a:xfrm>
          <a:prstGeom prst="rect">
            <a:avLst/>
          </a:prstGeom>
        </p:spPr>
        <p:txBody>
          <a:bodyPr lIns="0" rIns="0" tIns="0" bIns="0" anchor="ctr">
            <a:noAutofit/>
          </a:bodyPr>
          <a:p>
            <a:pPr algn="ctr">
              <a:spcBef>
                <a:spcPts val="799"/>
              </a:spcBef>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3200" spc="-1" strike="noStrike">
              <a:solidFill>
                <a:srgbClr val="000000"/>
              </a:solidFill>
              <a:latin typeface="Arial"/>
            </a:endParaRPr>
          </a:p>
        </p:txBody>
      </p:sp>
    </p:spTree>
  </p:cSld>
</p:sldLayout>
</file>

<file path=ppt/slideLayouts/slideLayout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7" name="PlaceHolder 1"/>
          <p:cNvSpPr>
            <a:spLocks noGrp="1"/>
          </p:cNvSpPr>
          <p:nvPr>
            <p:ph type="title"/>
          </p:nvPr>
        </p:nvSpPr>
        <p:spPr>
          <a:xfrm>
            <a:off x="457200" y="274320"/>
            <a:ext cx="8229600" cy="1143000"/>
          </a:xfrm>
          <a:prstGeom prst="rect">
            <a:avLst/>
          </a:prstGeom>
        </p:spPr>
        <p:txBody>
          <a:bodyPr lIns="90000" rIns="90000" tIns="46800" bIns="46800" anchor="ctr">
            <a:noAutofit/>
          </a:bodyPr>
          <a:p>
            <a:pPr algn="ctr">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4400" spc="-1" strike="noStrike">
              <a:solidFill>
                <a:srgbClr val="000000"/>
              </a:solidFill>
              <a:latin typeface="Arial"/>
            </a:endParaRPr>
          </a:p>
        </p:txBody>
      </p:sp>
      <p:sp>
        <p:nvSpPr>
          <p:cNvPr id="8" name="PlaceHolder 2"/>
          <p:cNvSpPr>
            <a:spLocks noGrp="1"/>
          </p:cNvSpPr>
          <p:nvPr>
            <p:ph type="body"/>
          </p:nvPr>
        </p:nvSpPr>
        <p:spPr>
          <a:xfrm>
            <a:off x="457200" y="1600200"/>
            <a:ext cx="8229600" cy="4525920"/>
          </a:xfrm>
          <a:prstGeom prst="rect">
            <a:avLst/>
          </a:prstGeom>
        </p:spPr>
        <p:txBody>
          <a:bodyPr lIns="90000" rIns="90000" tIns="46800" bIns="46800">
            <a:normAutofit/>
          </a:bodyPr>
          <a:p>
            <a:endParaRPr b="0" lang="en-US" sz="3200" spc="-1" strike="noStrike">
              <a:solidFill>
                <a:srgbClr val="000000"/>
              </a:solidFill>
              <a:latin typeface="Arial"/>
            </a:endParaRPr>
          </a:p>
        </p:txBody>
      </p:sp>
    </p:spTree>
  </p:cSld>
</p:sldLayout>
</file>

<file path=ppt/slideLayouts/slideLayout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9" name="PlaceHolder 1"/>
          <p:cNvSpPr>
            <a:spLocks noGrp="1"/>
          </p:cNvSpPr>
          <p:nvPr>
            <p:ph type="title"/>
          </p:nvPr>
        </p:nvSpPr>
        <p:spPr>
          <a:xfrm>
            <a:off x="457200" y="274320"/>
            <a:ext cx="8229600" cy="1143000"/>
          </a:xfrm>
          <a:prstGeom prst="rect">
            <a:avLst/>
          </a:prstGeom>
        </p:spPr>
        <p:txBody>
          <a:bodyPr lIns="90000" rIns="90000" tIns="46800" bIns="46800" anchor="ctr">
            <a:noAutofit/>
          </a:bodyPr>
          <a:p>
            <a:pPr algn="ctr">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4400" spc="-1" strike="noStrike">
              <a:solidFill>
                <a:srgbClr val="000000"/>
              </a:solidFill>
              <a:latin typeface="Arial"/>
            </a:endParaRPr>
          </a:p>
        </p:txBody>
      </p:sp>
      <p:sp>
        <p:nvSpPr>
          <p:cNvPr id="10" name="PlaceHolder 2"/>
          <p:cNvSpPr>
            <a:spLocks noGrp="1"/>
          </p:cNvSpPr>
          <p:nvPr>
            <p:ph type="body"/>
          </p:nvPr>
        </p:nvSpPr>
        <p:spPr>
          <a:xfrm>
            <a:off x="457200" y="1600200"/>
            <a:ext cx="4015800" cy="4525920"/>
          </a:xfrm>
          <a:prstGeom prst="rect">
            <a:avLst/>
          </a:prstGeom>
        </p:spPr>
        <p:txBody>
          <a:bodyPr lIns="90000" rIns="90000" tIns="46800" bIns="46800">
            <a:normAutofit/>
          </a:bodyPr>
          <a:p>
            <a:endParaRPr b="0" lang="en-US" sz="3200" spc="-1" strike="noStrike">
              <a:solidFill>
                <a:srgbClr val="000000"/>
              </a:solidFill>
              <a:latin typeface="Arial"/>
            </a:endParaRPr>
          </a:p>
        </p:txBody>
      </p:sp>
      <p:sp>
        <p:nvSpPr>
          <p:cNvPr id="11" name="PlaceHolder 3"/>
          <p:cNvSpPr>
            <a:spLocks noGrp="1"/>
          </p:cNvSpPr>
          <p:nvPr>
            <p:ph type="body"/>
          </p:nvPr>
        </p:nvSpPr>
        <p:spPr>
          <a:xfrm>
            <a:off x="4674240" y="1600200"/>
            <a:ext cx="4015800" cy="4525920"/>
          </a:xfrm>
          <a:prstGeom prst="rect">
            <a:avLst/>
          </a:prstGeom>
        </p:spPr>
        <p:txBody>
          <a:bodyPr lIns="90000" rIns="90000" tIns="46800" bIns="46800">
            <a:normAutofit/>
          </a:bodyPr>
          <a:p>
            <a:endParaRPr b="0" lang="en-US" sz="3200" spc="-1" strike="noStrike">
              <a:solidFill>
                <a:srgbClr val="000000"/>
              </a:solidFill>
              <a:latin typeface="Arial"/>
            </a:endParaRPr>
          </a:p>
        </p:txBody>
      </p:sp>
    </p:spTree>
  </p:cSld>
</p:sldLayout>
</file>

<file path=ppt/slideLayouts/slideLayout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12" name="PlaceHolder 1"/>
          <p:cNvSpPr>
            <a:spLocks noGrp="1"/>
          </p:cNvSpPr>
          <p:nvPr>
            <p:ph type="title"/>
          </p:nvPr>
        </p:nvSpPr>
        <p:spPr>
          <a:xfrm>
            <a:off x="457200" y="274320"/>
            <a:ext cx="8229600" cy="1143000"/>
          </a:xfrm>
          <a:prstGeom prst="rect">
            <a:avLst/>
          </a:prstGeom>
        </p:spPr>
        <p:txBody>
          <a:bodyPr lIns="90000" rIns="90000" tIns="46800" bIns="46800" anchor="ctr">
            <a:noAutofit/>
          </a:bodyPr>
          <a:p>
            <a:pPr algn="ctr">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4400" spc="-1" strike="noStrike">
              <a:solidFill>
                <a:srgbClr val="000000"/>
              </a:solidFill>
              <a:latin typeface="Arial"/>
            </a:endParaRPr>
          </a:p>
        </p:txBody>
      </p:sp>
    </p:spTree>
  </p:cSld>
</p:sldLayout>
</file>

<file path=ppt/slideLayouts/slideLayout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13" name="PlaceHolder 1"/>
          <p:cNvSpPr>
            <a:spLocks noGrp="1"/>
          </p:cNvSpPr>
          <p:nvPr>
            <p:ph type="subTitle"/>
          </p:nvPr>
        </p:nvSpPr>
        <p:spPr>
          <a:xfrm>
            <a:off x="457200" y="274320"/>
            <a:ext cx="8229600" cy="5299560"/>
          </a:xfrm>
          <a:prstGeom prst="rect">
            <a:avLst/>
          </a:prstGeom>
        </p:spPr>
        <p:txBody>
          <a:bodyPr lIns="0" rIns="0" tIns="0" bIns="0" anchor="ctr">
            <a:noAutofit/>
          </a:bodyPr>
          <a:p>
            <a:pPr algn="ctr">
              <a:spcBef>
                <a:spcPts val="799"/>
              </a:spcBef>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3200" spc="-1" strike="noStrike">
              <a:solidFill>
                <a:srgbClr val="000000"/>
              </a:solidFill>
              <a:latin typeface="Arial"/>
            </a:endParaRPr>
          </a:p>
        </p:txBody>
      </p:sp>
    </p:spTree>
  </p:cSld>
</p:sldLayout>
</file>

<file path=ppt/slideLayouts/slideLayout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14" name="PlaceHolder 1"/>
          <p:cNvSpPr>
            <a:spLocks noGrp="1"/>
          </p:cNvSpPr>
          <p:nvPr>
            <p:ph type="title"/>
          </p:nvPr>
        </p:nvSpPr>
        <p:spPr>
          <a:xfrm>
            <a:off x="457200" y="274320"/>
            <a:ext cx="8229600" cy="1143000"/>
          </a:xfrm>
          <a:prstGeom prst="rect">
            <a:avLst/>
          </a:prstGeom>
        </p:spPr>
        <p:txBody>
          <a:bodyPr lIns="90000" rIns="90000" tIns="46800" bIns="46800" anchor="ctr">
            <a:noAutofit/>
          </a:bodyPr>
          <a:p>
            <a:pPr algn="ctr">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4400" spc="-1" strike="noStrike">
              <a:solidFill>
                <a:srgbClr val="000000"/>
              </a:solidFill>
              <a:latin typeface="Arial"/>
            </a:endParaRPr>
          </a:p>
        </p:txBody>
      </p:sp>
      <p:sp>
        <p:nvSpPr>
          <p:cNvPr id="15" name="PlaceHolder 2"/>
          <p:cNvSpPr>
            <a:spLocks noGrp="1"/>
          </p:cNvSpPr>
          <p:nvPr>
            <p:ph type="body"/>
          </p:nvPr>
        </p:nvSpPr>
        <p:spPr>
          <a:xfrm>
            <a:off x="457200" y="1600200"/>
            <a:ext cx="4015800" cy="2158560"/>
          </a:xfrm>
          <a:prstGeom prst="rect">
            <a:avLst/>
          </a:prstGeom>
        </p:spPr>
        <p:txBody>
          <a:bodyPr lIns="90000" rIns="90000" tIns="46800" bIns="46800">
            <a:normAutofit/>
          </a:bodyPr>
          <a:p>
            <a:endParaRPr b="0" lang="en-US" sz="3200" spc="-1" strike="noStrike">
              <a:solidFill>
                <a:srgbClr val="000000"/>
              </a:solidFill>
              <a:latin typeface="Arial"/>
            </a:endParaRPr>
          </a:p>
        </p:txBody>
      </p:sp>
      <p:sp>
        <p:nvSpPr>
          <p:cNvPr id="16" name="PlaceHolder 3"/>
          <p:cNvSpPr>
            <a:spLocks noGrp="1"/>
          </p:cNvSpPr>
          <p:nvPr>
            <p:ph type="body"/>
          </p:nvPr>
        </p:nvSpPr>
        <p:spPr>
          <a:xfrm>
            <a:off x="4674240" y="1600200"/>
            <a:ext cx="4015800" cy="4525920"/>
          </a:xfrm>
          <a:prstGeom prst="rect">
            <a:avLst/>
          </a:prstGeom>
        </p:spPr>
        <p:txBody>
          <a:bodyPr lIns="90000" rIns="90000" tIns="46800" bIns="46800">
            <a:normAutofit/>
          </a:bodyPr>
          <a:p>
            <a:endParaRPr b="0" lang="en-US" sz="3200" spc="-1" strike="noStrike">
              <a:solidFill>
                <a:srgbClr val="000000"/>
              </a:solidFill>
              <a:latin typeface="Arial"/>
            </a:endParaRPr>
          </a:p>
        </p:txBody>
      </p:sp>
      <p:sp>
        <p:nvSpPr>
          <p:cNvPr id="17" name="PlaceHolder 4"/>
          <p:cNvSpPr>
            <a:spLocks noGrp="1"/>
          </p:cNvSpPr>
          <p:nvPr>
            <p:ph type="body"/>
          </p:nvPr>
        </p:nvSpPr>
        <p:spPr>
          <a:xfrm>
            <a:off x="457200" y="3964320"/>
            <a:ext cx="4015800" cy="2158560"/>
          </a:xfrm>
          <a:prstGeom prst="rect">
            <a:avLst/>
          </a:prstGeom>
        </p:spPr>
        <p:txBody>
          <a:bodyPr lIns="90000" rIns="90000" tIns="46800" bIns="46800">
            <a:normAutofit/>
          </a:bodyPr>
          <a:p>
            <a:endParaRPr b="0" lang="en-US" sz="3200" spc="-1" strike="noStrike">
              <a:solidFill>
                <a:srgbClr val="000000"/>
              </a:solidFill>
              <a:latin typeface="Arial"/>
            </a:endParaRPr>
          </a:p>
        </p:txBody>
      </p:sp>
    </p:spTree>
  </p:cSld>
</p:sldLayout>
</file>

<file path=ppt/slideLayouts/slideLayout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18" name="PlaceHolder 1"/>
          <p:cNvSpPr>
            <a:spLocks noGrp="1"/>
          </p:cNvSpPr>
          <p:nvPr>
            <p:ph type="title"/>
          </p:nvPr>
        </p:nvSpPr>
        <p:spPr>
          <a:xfrm>
            <a:off x="457200" y="274320"/>
            <a:ext cx="8229600" cy="1143000"/>
          </a:xfrm>
          <a:prstGeom prst="rect">
            <a:avLst/>
          </a:prstGeom>
        </p:spPr>
        <p:txBody>
          <a:bodyPr lIns="90000" rIns="90000" tIns="46800" bIns="46800" anchor="ctr">
            <a:noAutofit/>
          </a:bodyPr>
          <a:p>
            <a:pPr algn="ctr">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4400" spc="-1" strike="noStrike">
              <a:solidFill>
                <a:srgbClr val="000000"/>
              </a:solidFill>
              <a:latin typeface="Arial"/>
            </a:endParaRPr>
          </a:p>
        </p:txBody>
      </p:sp>
      <p:sp>
        <p:nvSpPr>
          <p:cNvPr id="19" name="PlaceHolder 2"/>
          <p:cNvSpPr>
            <a:spLocks noGrp="1"/>
          </p:cNvSpPr>
          <p:nvPr>
            <p:ph type="body"/>
          </p:nvPr>
        </p:nvSpPr>
        <p:spPr>
          <a:xfrm>
            <a:off x="457200" y="1600200"/>
            <a:ext cx="4015800" cy="4525920"/>
          </a:xfrm>
          <a:prstGeom prst="rect">
            <a:avLst/>
          </a:prstGeom>
        </p:spPr>
        <p:txBody>
          <a:bodyPr lIns="90000" rIns="90000" tIns="46800" bIns="46800">
            <a:normAutofit/>
          </a:bodyPr>
          <a:p>
            <a:endParaRPr b="0" lang="en-US" sz="3200" spc="-1" strike="noStrike">
              <a:solidFill>
                <a:srgbClr val="000000"/>
              </a:solidFill>
              <a:latin typeface="Arial"/>
            </a:endParaRPr>
          </a:p>
        </p:txBody>
      </p:sp>
      <p:sp>
        <p:nvSpPr>
          <p:cNvPr id="20" name="PlaceHolder 3"/>
          <p:cNvSpPr>
            <a:spLocks noGrp="1"/>
          </p:cNvSpPr>
          <p:nvPr>
            <p:ph type="body"/>
          </p:nvPr>
        </p:nvSpPr>
        <p:spPr>
          <a:xfrm>
            <a:off x="4674240" y="1600200"/>
            <a:ext cx="4015800" cy="2158560"/>
          </a:xfrm>
          <a:prstGeom prst="rect">
            <a:avLst/>
          </a:prstGeom>
        </p:spPr>
        <p:txBody>
          <a:bodyPr lIns="90000" rIns="90000" tIns="46800" bIns="46800">
            <a:normAutofit/>
          </a:bodyPr>
          <a:p>
            <a:endParaRPr b="0" lang="en-US" sz="3200" spc="-1" strike="noStrike">
              <a:solidFill>
                <a:srgbClr val="000000"/>
              </a:solidFill>
              <a:latin typeface="Arial"/>
            </a:endParaRPr>
          </a:p>
        </p:txBody>
      </p:sp>
      <p:sp>
        <p:nvSpPr>
          <p:cNvPr id="21" name="PlaceHolder 4"/>
          <p:cNvSpPr>
            <a:spLocks noGrp="1"/>
          </p:cNvSpPr>
          <p:nvPr>
            <p:ph type="body"/>
          </p:nvPr>
        </p:nvSpPr>
        <p:spPr>
          <a:xfrm>
            <a:off x="4674240" y="3964320"/>
            <a:ext cx="4015800" cy="2158560"/>
          </a:xfrm>
          <a:prstGeom prst="rect">
            <a:avLst/>
          </a:prstGeom>
        </p:spPr>
        <p:txBody>
          <a:bodyPr lIns="90000" rIns="90000" tIns="46800" bIns="46800">
            <a:normAutofit/>
          </a:bodyPr>
          <a:p>
            <a:endParaRPr b="0" lang="en-US" sz="3200" spc="-1" strike="noStrike">
              <a:solidFill>
                <a:srgbClr val="000000"/>
              </a:solidFill>
              <a:latin typeface="Arial"/>
            </a:endParaRPr>
          </a:p>
        </p:txBody>
      </p:sp>
    </p:spTree>
  </p:cSld>
</p:sldLayout>
</file>

<file path=ppt/slideLayouts/slideLayout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22" name="PlaceHolder 1"/>
          <p:cNvSpPr>
            <a:spLocks noGrp="1"/>
          </p:cNvSpPr>
          <p:nvPr>
            <p:ph type="title"/>
          </p:nvPr>
        </p:nvSpPr>
        <p:spPr>
          <a:xfrm>
            <a:off x="457200" y="274320"/>
            <a:ext cx="8229600" cy="1143000"/>
          </a:xfrm>
          <a:prstGeom prst="rect">
            <a:avLst/>
          </a:prstGeom>
        </p:spPr>
        <p:txBody>
          <a:bodyPr lIns="90000" rIns="90000" tIns="46800" bIns="46800" anchor="ctr">
            <a:noAutofit/>
          </a:bodyPr>
          <a:p>
            <a:pPr algn="ctr">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4400" spc="-1" strike="noStrike">
              <a:solidFill>
                <a:srgbClr val="000000"/>
              </a:solidFill>
              <a:latin typeface="Arial"/>
            </a:endParaRPr>
          </a:p>
        </p:txBody>
      </p:sp>
      <p:sp>
        <p:nvSpPr>
          <p:cNvPr id="23" name="PlaceHolder 2"/>
          <p:cNvSpPr>
            <a:spLocks noGrp="1"/>
          </p:cNvSpPr>
          <p:nvPr>
            <p:ph type="body"/>
          </p:nvPr>
        </p:nvSpPr>
        <p:spPr>
          <a:xfrm>
            <a:off x="457200" y="1600200"/>
            <a:ext cx="4015800" cy="2158560"/>
          </a:xfrm>
          <a:prstGeom prst="rect">
            <a:avLst/>
          </a:prstGeom>
        </p:spPr>
        <p:txBody>
          <a:bodyPr lIns="90000" rIns="90000" tIns="46800" bIns="46800">
            <a:normAutofit/>
          </a:bodyPr>
          <a:p>
            <a:endParaRPr b="0" lang="en-US" sz="3200" spc="-1" strike="noStrike">
              <a:solidFill>
                <a:srgbClr val="000000"/>
              </a:solidFill>
              <a:latin typeface="Arial"/>
            </a:endParaRPr>
          </a:p>
        </p:txBody>
      </p:sp>
      <p:sp>
        <p:nvSpPr>
          <p:cNvPr id="24" name="PlaceHolder 3"/>
          <p:cNvSpPr>
            <a:spLocks noGrp="1"/>
          </p:cNvSpPr>
          <p:nvPr>
            <p:ph type="body"/>
          </p:nvPr>
        </p:nvSpPr>
        <p:spPr>
          <a:xfrm>
            <a:off x="4674240" y="1600200"/>
            <a:ext cx="4015800" cy="2158560"/>
          </a:xfrm>
          <a:prstGeom prst="rect">
            <a:avLst/>
          </a:prstGeom>
        </p:spPr>
        <p:txBody>
          <a:bodyPr lIns="90000" rIns="90000" tIns="46800" bIns="46800">
            <a:normAutofit/>
          </a:bodyPr>
          <a:p>
            <a:endParaRPr b="0" lang="en-US" sz="3200" spc="-1" strike="noStrike">
              <a:solidFill>
                <a:srgbClr val="000000"/>
              </a:solidFill>
              <a:latin typeface="Arial"/>
            </a:endParaRPr>
          </a:p>
        </p:txBody>
      </p:sp>
      <p:sp>
        <p:nvSpPr>
          <p:cNvPr id="25" name="PlaceHolder 4"/>
          <p:cNvSpPr>
            <a:spLocks noGrp="1"/>
          </p:cNvSpPr>
          <p:nvPr>
            <p:ph type="body"/>
          </p:nvPr>
        </p:nvSpPr>
        <p:spPr>
          <a:xfrm>
            <a:off x="457200" y="3964320"/>
            <a:ext cx="8229600" cy="2158560"/>
          </a:xfrm>
          <a:prstGeom prst="rect">
            <a:avLst/>
          </a:prstGeom>
        </p:spPr>
        <p:txBody>
          <a:bodyPr lIns="90000" rIns="90000" tIns="46800" bIns="46800">
            <a:normAutofit/>
          </a:bodyPr>
          <a:p>
            <a:endParaRPr b="0" lang="en-US" sz="3200" spc="-1" strike="noStrike">
              <a:solidFill>
                <a:srgbClr val="000000"/>
              </a:solidFill>
              <a:latin typeface="Arial"/>
            </a:endParaRPr>
          </a:p>
        </p:txBody>
      </p:sp>
    </p:spTree>
  </p:cSld>
</p:sldLayout>
</file>

<file path=ppt/slideLayouts/slideLayout1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26" name="PlaceHolder 1"/>
          <p:cNvSpPr>
            <a:spLocks noGrp="1"/>
          </p:cNvSpPr>
          <p:nvPr>
            <p:ph type="title"/>
          </p:nvPr>
        </p:nvSpPr>
        <p:spPr>
          <a:xfrm>
            <a:off x="457200" y="274320"/>
            <a:ext cx="8229600" cy="1143000"/>
          </a:xfrm>
          <a:prstGeom prst="rect">
            <a:avLst/>
          </a:prstGeom>
        </p:spPr>
        <p:txBody>
          <a:bodyPr lIns="90000" rIns="90000" tIns="46800" bIns="46800" anchor="ctr">
            <a:noAutofit/>
          </a:bodyPr>
          <a:p>
            <a:pPr algn="ctr">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4400" spc="-1" strike="noStrike">
              <a:solidFill>
                <a:srgbClr val="000000"/>
              </a:solidFill>
              <a:latin typeface="Arial"/>
            </a:endParaRPr>
          </a:p>
        </p:txBody>
      </p:sp>
      <p:sp>
        <p:nvSpPr>
          <p:cNvPr id="27" name="PlaceHolder 2"/>
          <p:cNvSpPr>
            <a:spLocks noGrp="1"/>
          </p:cNvSpPr>
          <p:nvPr>
            <p:ph type="body"/>
          </p:nvPr>
        </p:nvSpPr>
        <p:spPr>
          <a:xfrm>
            <a:off x="457200" y="1600200"/>
            <a:ext cx="8229600" cy="2158560"/>
          </a:xfrm>
          <a:prstGeom prst="rect">
            <a:avLst/>
          </a:prstGeom>
        </p:spPr>
        <p:txBody>
          <a:bodyPr lIns="90000" rIns="90000" tIns="46800" bIns="46800">
            <a:normAutofit/>
          </a:bodyPr>
          <a:p>
            <a:endParaRPr b="0" lang="en-US" sz="3200" spc="-1" strike="noStrike">
              <a:solidFill>
                <a:srgbClr val="000000"/>
              </a:solidFill>
              <a:latin typeface="Arial"/>
            </a:endParaRPr>
          </a:p>
        </p:txBody>
      </p:sp>
      <p:sp>
        <p:nvSpPr>
          <p:cNvPr id="28" name="PlaceHolder 3"/>
          <p:cNvSpPr>
            <a:spLocks noGrp="1"/>
          </p:cNvSpPr>
          <p:nvPr>
            <p:ph type="body"/>
          </p:nvPr>
        </p:nvSpPr>
        <p:spPr>
          <a:xfrm>
            <a:off x="457200" y="3964320"/>
            <a:ext cx="8229600" cy="2158560"/>
          </a:xfrm>
          <a:prstGeom prst="rect">
            <a:avLst/>
          </a:prstGeom>
        </p:spPr>
        <p:txBody>
          <a:bodyPr lIns="90000" rIns="90000" tIns="46800" bIns="46800">
            <a:normAutofit/>
          </a:bodyPr>
          <a:p>
            <a:endParaRPr b="0" lang="en-US" sz="3200" spc="-1" strike="noStrike">
              <a:solidFill>
                <a:srgbClr val="000000"/>
              </a:solidFill>
              <a:latin typeface="Arial"/>
            </a:endParaRPr>
          </a:p>
        </p:txBody>
      </p:sp>
    </p:spTree>
  </p:cSld>
</p:sldLayout>
</file>

<file path=ppt/slideLayouts/slideLayout1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29" name="PlaceHolder 1"/>
          <p:cNvSpPr>
            <a:spLocks noGrp="1"/>
          </p:cNvSpPr>
          <p:nvPr>
            <p:ph type="title"/>
          </p:nvPr>
        </p:nvSpPr>
        <p:spPr>
          <a:xfrm>
            <a:off x="457200" y="274320"/>
            <a:ext cx="8229600" cy="1143000"/>
          </a:xfrm>
          <a:prstGeom prst="rect">
            <a:avLst/>
          </a:prstGeom>
        </p:spPr>
        <p:txBody>
          <a:bodyPr lIns="90000" rIns="90000" tIns="46800" bIns="46800" anchor="ctr">
            <a:noAutofit/>
          </a:bodyPr>
          <a:p>
            <a:pPr algn="ctr">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4400" spc="-1" strike="noStrike">
              <a:solidFill>
                <a:srgbClr val="000000"/>
              </a:solidFill>
              <a:latin typeface="Arial"/>
            </a:endParaRPr>
          </a:p>
        </p:txBody>
      </p:sp>
      <p:sp>
        <p:nvSpPr>
          <p:cNvPr id="30" name="PlaceHolder 2"/>
          <p:cNvSpPr>
            <a:spLocks noGrp="1"/>
          </p:cNvSpPr>
          <p:nvPr>
            <p:ph type="body"/>
          </p:nvPr>
        </p:nvSpPr>
        <p:spPr>
          <a:xfrm>
            <a:off x="457200" y="1600200"/>
            <a:ext cx="4015800" cy="2158560"/>
          </a:xfrm>
          <a:prstGeom prst="rect">
            <a:avLst/>
          </a:prstGeom>
        </p:spPr>
        <p:txBody>
          <a:bodyPr lIns="90000" rIns="90000" tIns="46800" bIns="46800">
            <a:normAutofit/>
          </a:bodyPr>
          <a:p>
            <a:endParaRPr b="0" lang="en-US" sz="3200" spc="-1" strike="noStrike">
              <a:solidFill>
                <a:srgbClr val="000000"/>
              </a:solidFill>
              <a:latin typeface="Arial"/>
            </a:endParaRPr>
          </a:p>
        </p:txBody>
      </p:sp>
      <p:sp>
        <p:nvSpPr>
          <p:cNvPr id="31" name="PlaceHolder 3"/>
          <p:cNvSpPr>
            <a:spLocks noGrp="1"/>
          </p:cNvSpPr>
          <p:nvPr>
            <p:ph type="body"/>
          </p:nvPr>
        </p:nvSpPr>
        <p:spPr>
          <a:xfrm>
            <a:off x="4674240" y="1600200"/>
            <a:ext cx="4015800" cy="2158560"/>
          </a:xfrm>
          <a:prstGeom prst="rect">
            <a:avLst/>
          </a:prstGeom>
        </p:spPr>
        <p:txBody>
          <a:bodyPr lIns="90000" rIns="90000" tIns="46800" bIns="46800">
            <a:normAutofit/>
          </a:bodyPr>
          <a:p>
            <a:endParaRPr b="0" lang="en-US" sz="3200" spc="-1" strike="noStrike">
              <a:solidFill>
                <a:srgbClr val="000000"/>
              </a:solidFill>
              <a:latin typeface="Arial"/>
            </a:endParaRPr>
          </a:p>
        </p:txBody>
      </p:sp>
      <p:sp>
        <p:nvSpPr>
          <p:cNvPr id="32" name="PlaceHolder 4"/>
          <p:cNvSpPr>
            <a:spLocks noGrp="1"/>
          </p:cNvSpPr>
          <p:nvPr>
            <p:ph type="body"/>
          </p:nvPr>
        </p:nvSpPr>
        <p:spPr>
          <a:xfrm>
            <a:off x="457200" y="3964320"/>
            <a:ext cx="4015800" cy="2158560"/>
          </a:xfrm>
          <a:prstGeom prst="rect">
            <a:avLst/>
          </a:prstGeom>
        </p:spPr>
        <p:txBody>
          <a:bodyPr lIns="90000" rIns="90000" tIns="46800" bIns="46800">
            <a:normAutofit/>
          </a:bodyPr>
          <a:p>
            <a:endParaRPr b="0" lang="en-US" sz="3200" spc="-1" strike="noStrike">
              <a:solidFill>
                <a:srgbClr val="000000"/>
              </a:solidFill>
              <a:latin typeface="Arial"/>
            </a:endParaRPr>
          </a:p>
        </p:txBody>
      </p:sp>
      <p:sp>
        <p:nvSpPr>
          <p:cNvPr id="33" name="PlaceHolder 5"/>
          <p:cNvSpPr>
            <a:spLocks noGrp="1"/>
          </p:cNvSpPr>
          <p:nvPr>
            <p:ph type="body"/>
          </p:nvPr>
        </p:nvSpPr>
        <p:spPr>
          <a:xfrm>
            <a:off x="4674240" y="3964320"/>
            <a:ext cx="4015800" cy="2158560"/>
          </a:xfrm>
          <a:prstGeom prst="rect">
            <a:avLst/>
          </a:prstGeom>
        </p:spPr>
        <p:txBody>
          <a:bodyPr lIns="90000" rIns="90000" tIns="46800" bIns="46800">
            <a:normAutofit/>
          </a:bodyPr>
          <a:p>
            <a:endParaRPr b="0" lang="en-US" sz="3200" spc="-1" strike="noStrike">
              <a:solidFill>
                <a:srgbClr val="000000"/>
              </a:solidFill>
              <a:latin typeface="Arial"/>
            </a:endParaRPr>
          </a:p>
        </p:txBody>
      </p:sp>
    </p:spTree>
  </p:cSld>
</p:sldLayout>
</file>

<file path=ppt/slideLayouts/slideLayout1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34" name="PlaceHolder 1"/>
          <p:cNvSpPr>
            <a:spLocks noGrp="1"/>
          </p:cNvSpPr>
          <p:nvPr>
            <p:ph type="title"/>
          </p:nvPr>
        </p:nvSpPr>
        <p:spPr>
          <a:xfrm>
            <a:off x="457200" y="274320"/>
            <a:ext cx="8229600" cy="1143000"/>
          </a:xfrm>
          <a:prstGeom prst="rect">
            <a:avLst/>
          </a:prstGeom>
        </p:spPr>
        <p:txBody>
          <a:bodyPr lIns="90000" rIns="90000" tIns="46800" bIns="46800" anchor="ctr">
            <a:noAutofit/>
          </a:bodyPr>
          <a:p>
            <a:pPr algn="ctr">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4400" spc="-1" strike="noStrike">
              <a:solidFill>
                <a:srgbClr val="000000"/>
              </a:solidFill>
              <a:latin typeface="Arial"/>
            </a:endParaRPr>
          </a:p>
        </p:txBody>
      </p:sp>
      <p:sp>
        <p:nvSpPr>
          <p:cNvPr id="35" name="PlaceHolder 2"/>
          <p:cNvSpPr>
            <a:spLocks noGrp="1"/>
          </p:cNvSpPr>
          <p:nvPr>
            <p:ph type="body"/>
          </p:nvPr>
        </p:nvSpPr>
        <p:spPr>
          <a:xfrm>
            <a:off x="457200" y="1600200"/>
            <a:ext cx="2649600" cy="2158560"/>
          </a:xfrm>
          <a:prstGeom prst="rect">
            <a:avLst/>
          </a:prstGeom>
        </p:spPr>
        <p:txBody>
          <a:bodyPr lIns="90000" rIns="90000" tIns="46800" bIns="46800">
            <a:normAutofit/>
          </a:bodyPr>
          <a:p>
            <a:endParaRPr b="0" lang="en-US" sz="3200" spc="-1" strike="noStrike">
              <a:solidFill>
                <a:srgbClr val="000000"/>
              </a:solidFill>
              <a:latin typeface="Arial"/>
            </a:endParaRPr>
          </a:p>
        </p:txBody>
      </p:sp>
      <p:sp>
        <p:nvSpPr>
          <p:cNvPr id="36" name="PlaceHolder 3"/>
          <p:cNvSpPr>
            <a:spLocks noGrp="1"/>
          </p:cNvSpPr>
          <p:nvPr>
            <p:ph type="body"/>
          </p:nvPr>
        </p:nvSpPr>
        <p:spPr>
          <a:xfrm>
            <a:off x="3239640" y="1600200"/>
            <a:ext cx="2649600" cy="2158560"/>
          </a:xfrm>
          <a:prstGeom prst="rect">
            <a:avLst/>
          </a:prstGeom>
        </p:spPr>
        <p:txBody>
          <a:bodyPr lIns="90000" rIns="90000" tIns="46800" bIns="46800">
            <a:normAutofit/>
          </a:bodyPr>
          <a:p>
            <a:endParaRPr b="0" lang="en-US" sz="3200" spc="-1" strike="noStrike">
              <a:solidFill>
                <a:srgbClr val="000000"/>
              </a:solidFill>
              <a:latin typeface="Arial"/>
            </a:endParaRPr>
          </a:p>
        </p:txBody>
      </p:sp>
      <p:sp>
        <p:nvSpPr>
          <p:cNvPr id="37" name="PlaceHolder 4"/>
          <p:cNvSpPr>
            <a:spLocks noGrp="1"/>
          </p:cNvSpPr>
          <p:nvPr>
            <p:ph type="body"/>
          </p:nvPr>
        </p:nvSpPr>
        <p:spPr>
          <a:xfrm>
            <a:off x="6022080" y="1600200"/>
            <a:ext cx="2649600" cy="2158560"/>
          </a:xfrm>
          <a:prstGeom prst="rect">
            <a:avLst/>
          </a:prstGeom>
        </p:spPr>
        <p:txBody>
          <a:bodyPr lIns="90000" rIns="90000" tIns="46800" bIns="46800">
            <a:normAutofit/>
          </a:bodyPr>
          <a:p>
            <a:endParaRPr b="0" lang="en-US" sz="3200" spc="-1" strike="noStrike">
              <a:solidFill>
                <a:srgbClr val="000000"/>
              </a:solidFill>
              <a:latin typeface="Arial"/>
            </a:endParaRPr>
          </a:p>
        </p:txBody>
      </p:sp>
      <p:sp>
        <p:nvSpPr>
          <p:cNvPr id="38" name="PlaceHolder 5"/>
          <p:cNvSpPr>
            <a:spLocks noGrp="1"/>
          </p:cNvSpPr>
          <p:nvPr>
            <p:ph type="body"/>
          </p:nvPr>
        </p:nvSpPr>
        <p:spPr>
          <a:xfrm>
            <a:off x="457200" y="3964320"/>
            <a:ext cx="2649600" cy="2158560"/>
          </a:xfrm>
          <a:prstGeom prst="rect">
            <a:avLst/>
          </a:prstGeom>
        </p:spPr>
        <p:txBody>
          <a:bodyPr lIns="90000" rIns="90000" tIns="46800" bIns="46800">
            <a:normAutofit/>
          </a:bodyPr>
          <a:p>
            <a:endParaRPr b="0" lang="en-US" sz="3200" spc="-1" strike="noStrike">
              <a:solidFill>
                <a:srgbClr val="000000"/>
              </a:solidFill>
              <a:latin typeface="Arial"/>
            </a:endParaRPr>
          </a:p>
        </p:txBody>
      </p:sp>
      <p:sp>
        <p:nvSpPr>
          <p:cNvPr id="39" name="PlaceHolder 6"/>
          <p:cNvSpPr>
            <a:spLocks noGrp="1"/>
          </p:cNvSpPr>
          <p:nvPr>
            <p:ph type="body"/>
          </p:nvPr>
        </p:nvSpPr>
        <p:spPr>
          <a:xfrm>
            <a:off x="3239640" y="3964320"/>
            <a:ext cx="2649600" cy="2158560"/>
          </a:xfrm>
          <a:prstGeom prst="rect">
            <a:avLst/>
          </a:prstGeom>
        </p:spPr>
        <p:txBody>
          <a:bodyPr lIns="90000" rIns="90000" tIns="46800" bIns="46800">
            <a:normAutofit/>
          </a:bodyPr>
          <a:p>
            <a:endParaRPr b="0" lang="en-US" sz="3200" spc="-1" strike="noStrike">
              <a:solidFill>
                <a:srgbClr val="000000"/>
              </a:solidFill>
              <a:latin typeface="Arial"/>
            </a:endParaRPr>
          </a:p>
        </p:txBody>
      </p:sp>
      <p:sp>
        <p:nvSpPr>
          <p:cNvPr id="40" name="PlaceHolder 7"/>
          <p:cNvSpPr>
            <a:spLocks noGrp="1"/>
          </p:cNvSpPr>
          <p:nvPr>
            <p:ph type="body"/>
          </p:nvPr>
        </p:nvSpPr>
        <p:spPr>
          <a:xfrm>
            <a:off x="6022080" y="3964320"/>
            <a:ext cx="2649600" cy="2158560"/>
          </a:xfrm>
          <a:prstGeom prst="rect">
            <a:avLst/>
          </a:prstGeom>
        </p:spPr>
        <p:txBody>
          <a:bodyPr lIns="90000" rIns="90000" tIns="46800" bIns="46800">
            <a:normAutofit/>
          </a:bodyPr>
          <a:p>
            <a:endParaRPr b="0" lang="en-US" sz="3200" spc="-1" strike="noStrike">
              <a:solidFill>
                <a:srgbClr val="000000"/>
              </a:solidFill>
              <a:latin typeface="Arial"/>
            </a:endParaRPr>
          </a:p>
        </p:txBody>
      </p:sp>
    </p:spTree>
  </p:cSld>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 Id="rId9" Type="http://schemas.openxmlformats.org/officeDocument/2006/relationships/slideLayout" Target="../slideLayouts/slideLayout8.xml"/><Relationship Id="rId10" Type="http://schemas.openxmlformats.org/officeDocument/2006/relationships/slideLayout" Target="../slideLayouts/slideLayout9.xml"/><Relationship Id="rId11" Type="http://schemas.openxmlformats.org/officeDocument/2006/relationships/slideLayout" Target="../slideLayouts/slideLayout10.xml"/><Relationship Id="rId12" Type="http://schemas.openxmlformats.org/officeDocument/2006/relationships/slideLayout" Target="../slideLayouts/slideLayout11.xml"/><Relationship Id="rId13" Type="http://schemas.openxmlformats.org/officeDocument/2006/relationships/slideLayout" Target="../slideLayouts/slideLayout12.xml"/>
</Relationships>
</file>

<file path=ppt/slideMasters/slideMaster1.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0" name="PlaceHolder 1"/>
          <p:cNvSpPr>
            <a:spLocks noGrp="1"/>
          </p:cNvSpPr>
          <p:nvPr>
            <p:ph type="title"/>
          </p:nvPr>
        </p:nvSpPr>
        <p:spPr>
          <a:xfrm>
            <a:off x="457200" y="274320"/>
            <a:ext cx="8229600" cy="1143000"/>
          </a:xfrm>
          <a:prstGeom prst="rect">
            <a:avLst/>
          </a:prstGeom>
        </p:spPr>
        <p:txBody>
          <a:bodyPr lIns="90000" rIns="90000" tIns="46800" bIns="46800" anchor="ctr">
            <a:noAutofit/>
          </a:bodyPr>
          <a:p>
            <a:pPr algn="ctr">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4400" spc="-1" strike="noStrike">
                <a:solidFill>
                  <a:srgbClr val="000000"/>
                </a:solidFill>
                <a:latin typeface="Arial"/>
              </a:rPr>
              <a:t>Click to edit the title text format</a:t>
            </a:r>
            <a:endParaRPr b="0" lang="en-US" sz="4400" spc="-1" strike="noStrike">
              <a:solidFill>
                <a:srgbClr val="000000"/>
              </a:solidFill>
              <a:latin typeface="Arial"/>
            </a:endParaRPr>
          </a:p>
        </p:txBody>
      </p:sp>
      <p:sp>
        <p:nvSpPr>
          <p:cNvPr id="1" name="PlaceHolder 2"/>
          <p:cNvSpPr>
            <a:spLocks noGrp="1"/>
          </p:cNvSpPr>
          <p:nvPr>
            <p:ph type="body"/>
          </p:nvPr>
        </p:nvSpPr>
        <p:spPr>
          <a:xfrm>
            <a:off x="457200" y="1600200"/>
            <a:ext cx="8229600" cy="4525920"/>
          </a:xfrm>
          <a:prstGeom prst="rect">
            <a:avLst/>
          </a:prstGeom>
        </p:spPr>
        <p:txBody>
          <a:bodyPr lIns="90000" rIns="90000" tIns="46800" bIns="46800">
            <a:normAutofit/>
          </a:bodyPr>
          <a:p>
            <a:pPr marL="342720" indent="-342720">
              <a:spcBef>
                <a:spcPts val="799"/>
              </a:spcBef>
              <a:buClr>
                <a:srgbClr val="000000"/>
              </a:buClr>
              <a:buFont typeface="Arial"/>
              <a:buChar char="•"/>
              <a:tabLst>
                <a:tab algn="l" pos="914400"/>
                <a:tab algn="l" pos="1828800"/>
                <a:tab algn="l" pos="2743200"/>
                <a:tab algn="l" pos="3657600"/>
                <a:tab algn="l" pos="4572000"/>
                <a:tab algn="l" pos="5486400"/>
                <a:tab algn="l" pos="6400800"/>
                <a:tab algn="l" pos="7315200"/>
                <a:tab algn="l" pos="8229600"/>
                <a:tab algn="l" pos="9144000"/>
                <a:tab algn="l" pos="10058400"/>
              </a:tabLst>
            </a:pPr>
            <a:r>
              <a:rPr b="0" lang="en-US" sz="3200" spc="-1" strike="noStrike">
                <a:solidFill>
                  <a:srgbClr val="000000"/>
                </a:solidFill>
                <a:latin typeface="Arial"/>
              </a:rPr>
              <a:t>Click to edit the outline text format</a:t>
            </a:r>
            <a:endParaRPr b="0" lang="en-US" sz="3200" spc="-1" strike="noStrike">
              <a:solidFill>
                <a:srgbClr val="000000"/>
              </a:solidFill>
              <a:latin typeface="Arial"/>
            </a:endParaRPr>
          </a:p>
          <a:p>
            <a:pPr lvl="1" marL="742680" indent="-285480">
              <a:spcBef>
                <a:spcPts val="799"/>
              </a:spcBef>
              <a:buClr>
                <a:srgbClr val="000000"/>
              </a:buClr>
              <a:buFont typeface="Arial"/>
              <a:buChar char="–"/>
              <a:tabLst>
                <a:tab algn="l" pos="914400"/>
                <a:tab algn="l" pos="1828800"/>
                <a:tab algn="l" pos="2743200"/>
                <a:tab algn="l" pos="3657600"/>
                <a:tab algn="l" pos="4572000"/>
                <a:tab algn="l" pos="5486400"/>
                <a:tab algn="l" pos="6400800"/>
                <a:tab algn="l" pos="7315200"/>
                <a:tab algn="l" pos="8229600"/>
                <a:tab algn="l" pos="9144000"/>
                <a:tab algn="l" pos="10058400"/>
              </a:tabLst>
            </a:pPr>
            <a:r>
              <a:rPr b="0" lang="en-US" sz="3200" spc="-1" strike="noStrike">
                <a:solidFill>
                  <a:srgbClr val="000000"/>
                </a:solidFill>
                <a:latin typeface="Arial"/>
              </a:rPr>
              <a:t>Second Outline Level</a:t>
            </a:r>
            <a:endParaRPr b="0" lang="en-US" sz="3200" spc="-1" strike="noStrike">
              <a:solidFill>
                <a:srgbClr val="000000"/>
              </a:solidFill>
              <a:latin typeface="Arial"/>
            </a:endParaRPr>
          </a:p>
          <a:p>
            <a:pPr lvl="2" marL="1143000" indent="-228600">
              <a:spcBef>
                <a:spcPts val="799"/>
              </a:spcBef>
              <a:buClr>
                <a:srgbClr val="000000"/>
              </a:buClr>
              <a:buFont typeface="Arial"/>
              <a:buChar char="•"/>
              <a:tabLst>
                <a:tab algn="l" pos="914400"/>
                <a:tab algn="l" pos="1828800"/>
                <a:tab algn="l" pos="2743200"/>
                <a:tab algn="l" pos="3657600"/>
                <a:tab algn="l" pos="4572000"/>
                <a:tab algn="l" pos="5486400"/>
                <a:tab algn="l" pos="6400800"/>
                <a:tab algn="l" pos="7315200"/>
                <a:tab algn="l" pos="8229600"/>
                <a:tab algn="l" pos="9144000"/>
                <a:tab algn="l" pos="10058400"/>
              </a:tabLst>
            </a:pPr>
            <a:r>
              <a:rPr b="0" lang="en-US" sz="3200" spc="-1" strike="noStrike">
                <a:solidFill>
                  <a:srgbClr val="000000"/>
                </a:solidFill>
                <a:latin typeface="Arial"/>
              </a:rPr>
              <a:t>Third Outline Level</a:t>
            </a:r>
            <a:endParaRPr b="0" lang="en-US" sz="3200" spc="-1" strike="noStrike">
              <a:solidFill>
                <a:srgbClr val="000000"/>
              </a:solidFill>
              <a:latin typeface="Arial"/>
            </a:endParaRPr>
          </a:p>
          <a:p>
            <a:pPr lvl="3" marL="1600200" indent="-228600">
              <a:spcBef>
                <a:spcPts val="799"/>
              </a:spcBef>
              <a:buClr>
                <a:srgbClr val="000000"/>
              </a:buClr>
              <a:buFont typeface="Arial"/>
              <a:buChar char="–"/>
              <a:tabLst>
                <a:tab algn="l" pos="914400"/>
                <a:tab algn="l" pos="1828800"/>
                <a:tab algn="l" pos="2743200"/>
                <a:tab algn="l" pos="3657600"/>
                <a:tab algn="l" pos="4572000"/>
                <a:tab algn="l" pos="5486400"/>
                <a:tab algn="l" pos="6400800"/>
                <a:tab algn="l" pos="7315200"/>
                <a:tab algn="l" pos="8229600"/>
                <a:tab algn="l" pos="9144000"/>
                <a:tab algn="l" pos="10058400"/>
              </a:tabLst>
            </a:pPr>
            <a:r>
              <a:rPr b="0" lang="en-US" sz="3200" spc="-1" strike="noStrike">
                <a:solidFill>
                  <a:srgbClr val="000000"/>
                </a:solidFill>
                <a:latin typeface="Arial"/>
              </a:rPr>
              <a:t>Fourth Outline Level</a:t>
            </a:r>
            <a:endParaRPr b="0" lang="en-US" sz="3200" spc="-1" strike="noStrike">
              <a:solidFill>
                <a:srgbClr val="000000"/>
              </a:solidFill>
              <a:latin typeface="Arial"/>
            </a:endParaRPr>
          </a:p>
          <a:p>
            <a:pPr lvl="4" marL="2057400" indent="-228600">
              <a:spcBef>
                <a:spcPts val="799"/>
              </a:spcBef>
              <a:buClr>
                <a:srgbClr val="000000"/>
              </a:buClr>
              <a:buFont typeface="Arial"/>
              <a:buChar char="»"/>
              <a:tabLst>
                <a:tab algn="l" pos="914400"/>
                <a:tab algn="l" pos="1828800"/>
                <a:tab algn="l" pos="2743200"/>
                <a:tab algn="l" pos="3657600"/>
                <a:tab algn="l" pos="4572000"/>
                <a:tab algn="l" pos="5486400"/>
                <a:tab algn="l" pos="6400800"/>
                <a:tab algn="l" pos="7315200"/>
                <a:tab algn="l" pos="8229600"/>
                <a:tab algn="l" pos="9144000"/>
                <a:tab algn="l" pos="10058400"/>
              </a:tabLst>
            </a:pPr>
            <a:r>
              <a:rPr b="0" lang="en-US" sz="3200" spc="-1" strike="noStrike">
                <a:solidFill>
                  <a:srgbClr val="000000"/>
                </a:solidFill>
                <a:latin typeface="Arial"/>
              </a:rPr>
              <a:t>Fifth Outline Level</a:t>
            </a:r>
            <a:endParaRPr b="0" lang="en-US" sz="3200" spc="-1" strike="noStrike">
              <a:solidFill>
                <a:srgbClr val="000000"/>
              </a:solidFill>
              <a:latin typeface="Arial"/>
            </a:endParaRPr>
          </a:p>
          <a:p>
            <a:pPr lvl="5" marL="2057400" indent="-228600">
              <a:spcBef>
                <a:spcPts val="799"/>
              </a:spcBef>
              <a:buClr>
                <a:srgbClr val="000000"/>
              </a:buClr>
              <a:buFont typeface="Arial"/>
              <a:buChar char="»"/>
              <a:tabLst>
                <a:tab algn="l" pos="914400"/>
                <a:tab algn="l" pos="1828800"/>
                <a:tab algn="l" pos="2743200"/>
                <a:tab algn="l" pos="3657600"/>
                <a:tab algn="l" pos="4572000"/>
                <a:tab algn="l" pos="5486400"/>
                <a:tab algn="l" pos="6400800"/>
                <a:tab algn="l" pos="7315200"/>
                <a:tab algn="l" pos="8229600"/>
                <a:tab algn="l" pos="9144000"/>
                <a:tab algn="l" pos="10058400"/>
              </a:tabLst>
            </a:pPr>
            <a:r>
              <a:rPr b="0" lang="en-US" sz="3200" spc="-1" strike="noStrike">
                <a:solidFill>
                  <a:srgbClr val="000000"/>
                </a:solidFill>
                <a:latin typeface="Arial"/>
              </a:rPr>
              <a:t>Sixth Outline Level</a:t>
            </a:r>
            <a:endParaRPr b="0" lang="en-US" sz="3200" spc="-1" strike="noStrike">
              <a:solidFill>
                <a:srgbClr val="000000"/>
              </a:solidFill>
              <a:latin typeface="Arial"/>
            </a:endParaRPr>
          </a:p>
          <a:p>
            <a:pPr lvl="6" marL="2057400" indent="-228600">
              <a:spcBef>
                <a:spcPts val="799"/>
              </a:spcBef>
              <a:buClr>
                <a:srgbClr val="000000"/>
              </a:buClr>
              <a:buFont typeface="Arial"/>
              <a:buChar char="»"/>
              <a:tabLst>
                <a:tab algn="l" pos="914400"/>
                <a:tab algn="l" pos="1828800"/>
                <a:tab algn="l" pos="2743200"/>
                <a:tab algn="l" pos="3657600"/>
                <a:tab algn="l" pos="4572000"/>
                <a:tab algn="l" pos="5486400"/>
                <a:tab algn="l" pos="6400800"/>
                <a:tab algn="l" pos="7315200"/>
                <a:tab algn="l" pos="8229600"/>
                <a:tab algn="l" pos="9144000"/>
                <a:tab algn="l" pos="10058400"/>
              </a:tabLst>
            </a:pPr>
            <a:r>
              <a:rPr b="0" lang="en-US" sz="3200" spc="-1" strike="noStrike">
                <a:solidFill>
                  <a:srgbClr val="000000"/>
                </a:solidFill>
                <a:latin typeface="Arial"/>
              </a:rPr>
              <a:t>Seventh Outline Level</a:t>
            </a:r>
            <a:endParaRPr b="0" lang="en-US" sz="3200" spc="-1" strike="noStrike">
              <a:solidFill>
                <a:srgbClr val="000000"/>
              </a:solidFill>
              <a:latin typeface="Arial"/>
            </a:endParaRPr>
          </a:p>
        </p:txBody>
      </p:sp>
      <p:sp>
        <p:nvSpPr>
          <p:cNvPr id="2" name="PlaceHolder 3"/>
          <p:cNvSpPr>
            <a:spLocks noGrp="1"/>
          </p:cNvSpPr>
          <p:nvPr>
            <p:ph type="dt"/>
          </p:nvPr>
        </p:nvSpPr>
        <p:spPr>
          <a:xfrm>
            <a:off x="456840" y="6244920"/>
            <a:ext cx="2133720" cy="476280"/>
          </a:xfrm>
          <a:prstGeom prst="rect">
            <a:avLst/>
          </a:prstGeom>
        </p:spPr>
        <p:txBody>
          <a:bodyPr lIns="90000" rIns="90000" tIns="46800" bIns="46800">
            <a:noAutofit/>
          </a:bodyPr>
          <a:p>
            <a:pPr>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1400" spc="-1" strike="noStrike">
                <a:solidFill>
                  <a:srgbClr val="000000"/>
                </a:solidFill>
                <a:latin typeface="Arial"/>
              </a:rPr>
              <a:t>&lt;date/time&gt;</a:t>
            </a:r>
            <a:endParaRPr b="0" lang="en-US" sz="1400" spc="-1" strike="noStrike">
              <a:solidFill>
                <a:srgbClr val="000000"/>
              </a:solidFill>
              <a:latin typeface="Arial"/>
            </a:endParaRPr>
          </a:p>
        </p:txBody>
      </p:sp>
      <p:sp>
        <p:nvSpPr>
          <p:cNvPr id="3" name="PlaceHolder 4"/>
          <p:cNvSpPr>
            <a:spLocks noGrp="1"/>
          </p:cNvSpPr>
          <p:nvPr>
            <p:ph type="ftr"/>
          </p:nvPr>
        </p:nvSpPr>
        <p:spPr>
          <a:xfrm>
            <a:off x="3124080" y="6244920"/>
            <a:ext cx="2895840" cy="476280"/>
          </a:xfrm>
          <a:prstGeom prst="rect">
            <a:avLst/>
          </a:prstGeom>
        </p:spPr>
        <p:txBody>
          <a:bodyPr lIns="90000" rIns="90000" tIns="46800" bIns="46800">
            <a:noAutofit/>
          </a:bodyPr>
          <a:p>
            <a:pPr algn="ctr">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1400" spc="-1" strike="noStrike">
                <a:solidFill>
                  <a:srgbClr val="000000"/>
                </a:solidFill>
                <a:latin typeface="Arial"/>
              </a:rPr>
              <a:t>&lt;footer&gt;</a:t>
            </a:r>
            <a:endParaRPr b="0" lang="en-US" sz="1400" spc="-1" strike="noStrike">
              <a:solidFill>
                <a:srgbClr val="000000"/>
              </a:solidFill>
              <a:latin typeface="Arial"/>
            </a:endParaRPr>
          </a:p>
        </p:txBody>
      </p:sp>
      <p:sp>
        <p:nvSpPr>
          <p:cNvPr id="4" name="PlaceHolder 5"/>
          <p:cNvSpPr>
            <a:spLocks noGrp="1"/>
          </p:cNvSpPr>
          <p:nvPr>
            <p:ph type="sldNum"/>
          </p:nvPr>
        </p:nvSpPr>
        <p:spPr>
          <a:xfrm>
            <a:off x="6552720" y="6244920"/>
            <a:ext cx="2133720" cy="476280"/>
          </a:xfrm>
          <a:prstGeom prst="rect">
            <a:avLst/>
          </a:prstGeom>
        </p:spPr>
        <p:txBody>
          <a:bodyPr lIns="90000" rIns="90000" tIns="46800" bIns="46800">
            <a:noAutofit/>
          </a:bodyPr>
          <a:p>
            <a:pPr algn="r">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fld id="{5E48E333-AF19-4DD5-82D0-EA0685E7CEB5}" type="slidenum">
              <a:rPr b="0" lang="en-US" sz="1400" spc="-1" strike="noStrike">
                <a:solidFill>
                  <a:srgbClr val="000000"/>
                </a:solidFill>
                <a:latin typeface="Arial"/>
              </a:rPr>
              <a:t>&lt;number&gt;</a:t>
            </a:fld>
            <a:endParaRPr b="0" lang="en-US" sz="1400" spc="-1" strike="noStrike">
              <a:solidFill>
                <a:srgbClr val="000000"/>
              </a:solidFill>
              <a:latin typeface="Arial"/>
            </a:endParaRPr>
          </a:p>
        </p:txBody>
      </p:sp>
    </p:spTree>
  </p:cSld>
  <p:clrMap bg1="lt1" bg2="lt2" tx1="dk1" tx2="dk2" accent1="accent1" accent2="accent2" accent3="accent3" accent4="accent4" accent5="accent5" accent6="accent6" hlink="hlink" folHlink="folHlink"/>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Lst>
</p:sldMaster>
</file>

<file path=ppt/slides/_rels/slide1.xml.rels><?xml version="1.0" encoding="UTF-8"?>
<Relationships xmlns="http://schemas.openxmlformats.org/package/2006/relationships"><Relationship Id="rId1" Type="http://schemas.openxmlformats.org/officeDocument/2006/relationships/slideLayout" Target="../slideLayouts/slideLayout2.xml"/>
<Relationship Id="r_odt_hyperlink" Type="http://schemas.openxmlformats.org/officeDocument/2006/relationships/hyperlink" Target="https://www.onlinedoctranslator.com/id/?utm_source=onlinedoctranslator&amp;utm_medium=ppt&amp;utm_campaign=attribution" TargetMode="External"/><Relationship Id="r_odt_logo" Type="http://schemas.openxmlformats.org/officeDocument/2006/relationships/image" Target="../media/odt_attribution_logo.png"/></Relationships>
</file>

<file path=ppt/slides/_rels/slide2.xml.rels><?xml version="1.0" encoding="UTF-8"?>
<Relationships xmlns="http://schemas.openxmlformats.org/package/2006/relationships"><Relationship Id="rId1" Type="http://schemas.openxmlformats.org/officeDocument/2006/relationships/slideLayout" Target="../slideLayouts/slideLayout3.xml"/>
</Relationships>
</file>

<file path=ppt/slides/_rels/slide3.xml.rels><?xml version="1.0" encoding="UTF-8"?>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
</Relationships>
</file>

<file path=ppt/slides/_rels/slide4.xml.rels><?xml version="1.0" encoding="UTF-8"?>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
</Relationships>
</file>

<file path=ppt/slides/_rels/slide5.xml.rels><?xml version="1.0" encoding="UTF-8"?>
<Relationships xmlns="http://schemas.openxmlformats.org/package/2006/relationships"><Relationship Id="rId1" Type="http://schemas.openxmlformats.org/officeDocument/2006/relationships/image" Target="../media/image1.png"/><Relationship Id="rId2" Type="http://schemas.openxmlformats.org/officeDocument/2006/relationships/slideLayout" Target="../slideLayouts/slideLayout3.xml"/><Relationship Id="rId3" Type="http://schemas.openxmlformats.org/officeDocument/2006/relationships/notesSlide" Target="../notesSlides/notesSlide5.xml"/>
</Relationships>
</file>

<file path=ppt/slides/_rels/slide6.xml.rels><?xml version="1.0" encoding="UTF-8"?>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
</Relationships>
</file>

<file path=ppt/slides/_rels/slide7.xml.rels><?xml version="1.0" encoding="UTF-8"?>
<Relationships xmlns="http://schemas.openxmlformats.org/package/2006/relationships"><Relationship Id="rId1" Type="http://schemas.openxmlformats.org/officeDocument/2006/relationships/slideLayout" Target="../slideLayouts/slideLayout3.xml"/>
</Relationships>
</file>

<file path=ppt/slides/_rels/slide8.xml.rels><?xml version="1.0" encoding="UTF-8"?>
<Relationships xmlns="http://schemas.openxmlformats.org/package/2006/relationships"><Relationship Id="rId1" Type="http://schemas.openxmlformats.org/officeDocument/2006/relationships/slideLayout" Target="../slideLayouts/slideLayout3.xml"/>
</Relationships>
</file>

<file path=ppt/slides/_rels/slide9.xml.rels><?xml version="1.0" encoding="UTF-8"?>
<Relationships xmlns="http://schemas.openxmlformats.org/package/2006/relationships"><Relationship Id="rId1" Type="http://schemas.openxmlformats.org/officeDocument/2006/relationships/image" Target="../media/image2.png"/><Relationship Id="rId2" Type="http://schemas.openxmlformats.org/officeDocument/2006/relationships/slideLayout" Target="../slideLayouts/slideLayout3.xml"/>
</Relationships>
</file>

<file path=ppt/slides/_rels/slide10.xml.rels><?xml version="1.0" encoding="UTF-8"?>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
</Relationships>
</file>

<file path=ppt/slides/_rels/slide11.xml.rels><?xml version="1.0" encoding="UTF-8"?>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
</Relationships>
</file>

<file path=ppt/slides/_rels/slide12.xml.rels><?xml version="1.0" encoding="UTF-8"?>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
</Relationships>
</file>

<file path=ppt/slides/_rels/slide13.xml.rels><?xml version="1.0" encoding="UTF-8"?>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
</Relationships>
</file>

<file path=ppt/slides/_rels/slide14.xml.rels><?xml version="1.0" encoding="UTF-8"?>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
</Relationships>
</file>

<file path=ppt/slides/_rels/slide15.xml.rels><?xml version="1.0" encoding="UTF-8"?>
<Relationships xmlns="http://schemas.openxmlformats.org/package/2006/relationships"><Relationship Id="rId1" Type="http://schemas.openxmlformats.org/officeDocument/2006/relationships/slideLayout" Target="../slideLayouts/slideLayout3.xml"/>
</Relationships>
</file>

<file path=ppt/slides/_rels/slide16.xml.rels><?xml version="1.0" encoding="UTF-8"?>
<Relationships xmlns="http://schemas.openxmlformats.org/package/2006/relationships"><Relationship Id="rId1" Type="http://schemas.openxmlformats.org/officeDocument/2006/relationships/slideLayout" Target="../slideLayouts/slideLayout3.xml"/>
</Relationships>
</file>

<file path=ppt/slides/_rels/slide17.xml.rels><?xml version="1.0" encoding="UTF-8"?>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
</Relationships>
</file>

<file path=ppt/slides/_rels/slide18.xml.rels><?xml version="1.0" encoding="UTF-8"?>
<Relationships xmlns="http://schemas.openxmlformats.org/package/2006/relationships"><Relationship Id="rId1" Type="http://schemas.openxmlformats.org/officeDocument/2006/relationships/image" Target="../media/image3.png"/><Relationship Id="rId2" Type="http://schemas.openxmlformats.org/officeDocument/2006/relationships/slideLayout" Target="../slideLayouts/slideLayout3.xml"/><Relationship Id="rId3" Type="http://schemas.openxmlformats.org/officeDocument/2006/relationships/notesSlide" Target="../notesSlides/notesSlide18.xml"/>
</Relationships>
</file>

<file path=ppt/slides/_rels/slide19.xml.rels><?xml version="1.0" encoding="UTF-8"?>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xml"/>
</Relationships>
</file>

<file path=ppt/slides/_rels/slide20.xml.rels><?xml version="1.0" encoding="UTF-8"?>
<Relationships xmlns="http://schemas.openxmlformats.org/package/2006/relationships"><Relationship Id="rId1" Type="http://schemas.openxmlformats.org/officeDocument/2006/relationships/slideLayout" Target="../slideLayouts/slideLayout3.xml"/>
</Relationships>
</file>

<file path=ppt/slides/_rels/slide21.xml.rels><?xml version="1.0" encoding="UTF-8"?>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1.xml"/>
</Relationships>
</file>

<file path=ppt/slides/_rels/slide22.xml.rels><?xml version="1.0" encoding="UTF-8"?>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2.xml"/>
</Relationships>
</file>

<file path=ppt/slides/_rels/slide23.xml.rels><?xml version="1.0" encoding="UTF-8"?>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3.xml"/>
</Relationships>
</file>

<file path=ppt/slides/_rels/slide24.xml.rels><?xml version="1.0" encoding="UTF-8"?>
<Relationships xmlns="http://schemas.openxmlformats.org/package/2006/relationships"><Relationship Id="rId1" Type="http://schemas.openxmlformats.org/officeDocument/2006/relationships/slideLayout" Target="../slideLayouts/slideLayout3.xml"/>
</Relationships>
</file>

<file path=ppt/slides/_rels/slide25.xml.rels><?xml version="1.0" encoding="UTF-8"?>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5.xml"/>
</Relationships>
</file>

<file path=ppt/slides/_rels/slide26.xml.rels><?xml version="1.0" encoding="UTF-8"?>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6.xml"/>
</Relationships>
</file>

<file path=ppt/slides/_rels/slide27.xml.rels><?xml version="1.0" encoding="UTF-8"?>
<Relationships xmlns="http://schemas.openxmlformats.org/package/2006/relationships"><Relationship Id="rId1" Type="http://schemas.openxmlformats.org/officeDocument/2006/relationships/slideLayout" Target="../slideLayouts/slideLayout3.xml"/>
</Relationships>
</file>

<file path=ppt/slides/_rels/slide28.xml.rels><?xml version="1.0" encoding="UTF-8"?>
<Relationships xmlns="http://schemas.openxmlformats.org/package/2006/relationships"><Relationship Id="rId1" Type="http://schemas.openxmlformats.org/officeDocument/2006/relationships/slideLayout" Target="../slideLayouts/slideLayout3.xml"/>
</Relationships>
</file>

<file path=ppt/slides/_rels/slide29.xml.rels><?xml version="1.0" encoding="UTF-8"?>
<Relationships xmlns="http://schemas.openxmlformats.org/package/2006/relationships"><Relationship Id="rId1" Type="http://schemas.openxmlformats.org/officeDocument/2006/relationships/slideLayout" Target="../slideLayouts/slideLayout3.xml"/>
</Relationships>
</file>

<file path=ppt/slides/_rels/slide30.xml.rels><?xml version="1.0" encoding="UTF-8"?>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0.xml"/>
</Relationships>
</file>

<file path=ppt/slides/_rels/slide31.xml.rels><?xml version="1.0" encoding="UTF-8"?>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1.xml"/>
</Relationships>
</file>

<file path=ppt/slides/_rels/slide32.xml.rels><?xml version="1.0" encoding="UTF-8"?>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2.xml"/>
</Relationships>
</file>

<file path=ppt/slides/_rels/slide33.xml.rels><?xml version="1.0" encoding="UTF-8"?>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3.xml"/>
</Relationships>
</file>

<file path=ppt/slides/_rels/slide34.xml.rels><?xml version="1.0" encoding="UTF-8"?>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4.xml"/>
</Relationships>
</file>

<file path=ppt/slides/_rels/slide35.xml.rels><?xml version="1.0" encoding="UTF-8"?>
<Relationships xmlns="http://schemas.openxmlformats.org/package/2006/relationships"><Relationship Id="rId1" Type="http://schemas.openxmlformats.org/officeDocument/2006/relationships/slideLayout" Target="../slideLayouts/slideLayout3.xml"/>
</Relationships>
</file>

<file path=ppt/slides/_rels/slide36.xml.rels><?xml version="1.0" encoding="UTF-8"?>
<Relationships xmlns="http://schemas.openxmlformats.org/package/2006/relationships"><Relationship Id="rId1" Type="http://schemas.openxmlformats.org/officeDocument/2006/relationships/slideLayout" Target="../slideLayouts/slideLayout3.xml"/>
</Relationships>
</file>

<file path=ppt/slides/_rels/slide37.xml.rels><?xml version="1.0" encoding="UTF-8"?>
<Relationships xmlns="http://schemas.openxmlformats.org/package/2006/relationships"><Relationship Id="rId1" Type="http://schemas.openxmlformats.org/officeDocument/2006/relationships/slideLayout" Target="../slideLayouts/slideLayout3.xml"/>
</Relationships>
</file>

<file path=ppt/slides/_rels/slide38.xml.rels><?xml version="1.0" encoding="UTF-8"?>
<Relationships xmlns="http://schemas.openxmlformats.org/package/2006/relationships"><Relationship Id="rId1" Type="http://schemas.openxmlformats.org/officeDocument/2006/relationships/slideLayout" Target="../slideLayouts/slideLayout3.xml"/>
</Relationships>
</file>

<file path=ppt/slides/_rels/slide39.xml.rels><?xml version="1.0" encoding="UTF-8"?>
<Relationships xmlns="http://schemas.openxmlformats.org/package/2006/relationships"><Relationship Id="rId1" Type="http://schemas.openxmlformats.org/officeDocument/2006/relationships/slideLayout" Target="../slideLayouts/slideLayout3.xml"/>
</Relationships>
</file>

<file path=ppt/slides/slide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48" name="TextShape 1"/>
          <p:cNvSpPr txBox="1"/>
          <p:nvPr/>
        </p:nvSpPr>
        <p:spPr>
          <a:xfrm>
            <a:off x="755640" y="549000"/>
            <a:ext cx="7772400" cy="1469880"/>
          </a:xfrm>
          <a:prstGeom prst="rect">
            <a:avLst/>
          </a:prstGeom>
          <a:noFill/>
          <a:ln w="0">
            <a:noFill/>
          </a:ln>
        </p:spPr>
        <p:txBody>
          <a:bodyPr lIns="90000" rIns="90000" tIns="46800" bIns="46800" anchor="ctr">
            <a:noAutofit/>
          </a:bodyPr>
          <a:p>
            <a:pPr algn="ctr" rtl="0">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4400" spc="-1" strike="noStrike">
                <a:solidFill>
                  <a:srgbClr val="000000"/>
                </a:solidFill>
                <a:latin typeface="Arial"/>
              </a:rPr>
              <a:t>Kriptografi dan Keamanan Jaringan</a:t>
            </a:r>
            <a:endParaRPr b="0" lang="en-US" sz="4400" spc="-1" strike="noStrike">
              <a:solidFill>
                <a:srgbClr val="000000"/>
              </a:solidFill>
              <a:latin typeface="Arial"/>
            </a:endParaRPr>
          </a:p>
        </p:txBody>
      </p:sp>
      <p:sp>
        <p:nvSpPr>
          <p:cNvPr id="49" name="TextShape 2"/>
          <p:cNvSpPr txBox="1"/>
          <p:nvPr/>
        </p:nvSpPr>
        <p:spPr>
          <a:xfrm>
            <a:off x="1371600" y="2204640"/>
            <a:ext cx="6400800" cy="4319640"/>
          </a:xfrm>
          <a:prstGeom prst="rect">
            <a:avLst/>
          </a:prstGeom>
          <a:noFill/>
          <a:ln w="0">
            <a:noFill/>
          </a:ln>
        </p:spPr>
        <p:txBody>
          <a:bodyPr lIns="90000" rIns="90000" tIns="46800" bIns="46800">
            <a:noAutofit/>
          </a:bodyPr>
          <a:p>
            <a:pPr algn="ctr" rtl="0">
              <a:spcBef>
                <a:spcPts val="799"/>
              </a:spcBef>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3200" spc="-1" strike="noStrike">
                <a:solidFill>
                  <a:srgbClr val="000000"/>
                </a:solidFill>
                <a:latin typeface="Arial"/>
              </a:rPr>
              <a:t>Edisi Ketiga</a:t>
            </a:r>
            <a:endParaRPr b="0" lang="en-US" sz="3200" spc="-1" strike="noStrike">
              <a:solidFill>
                <a:srgbClr val="000000"/>
              </a:solidFill>
              <a:latin typeface="Arial"/>
            </a:endParaRPr>
          </a:p>
          <a:p>
            <a:pPr algn="ctr" rtl="0">
              <a:spcBef>
                <a:spcPts val="799"/>
              </a:spcBef>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3200" spc="-1" strike="noStrike">
                <a:solidFill>
                  <a:srgbClr val="000000"/>
                </a:solidFill>
                <a:latin typeface="Arial"/>
              </a:rPr>
              <a:t>oleh William Stallings</a:t>
            </a:r>
            <a:endParaRPr b="0" lang="en-US" sz="3200" spc="-1" strike="noStrike">
              <a:solidFill>
                <a:srgbClr val="000000"/>
              </a:solidFill>
              <a:latin typeface="Arial"/>
            </a:endParaRPr>
          </a:p>
          <a:p>
            <a:pPr algn="ctr" rtl="0">
              <a:spcBef>
                <a:spcPts val="799"/>
              </a:spcBef>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3200" spc="-1" strike="noStrike">
              <a:solidFill>
                <a:srgbClr val="000000"/>
              </a:solidFill>
              <a:latin typeface="Arial"/>
            </a:endParaRPr>
          </a:p>
          <a:p>
            <a:pPr algn="ctr" rtl="0">
              <a:spcBef>
                <a:spcPts val="799"/>
              </a:spcBef>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3200" spc="-1" strike="noStrike">
                <a:solidFill>
                  <a:srgbClr val="000000"/>
                </a:solidFill>
                <a:latin typeface="Arial"/>
              </a:rPr>
              <a:t>Slide presentasi oleh Lawrie Brown</a:t>
            </a:r>
            <a:endParaRPr b="0" lang="en-US" sz="3200" spc="-1" strike="noStrike">
              <a:solidFill>
                <a:srgbClr val="000000"/>
              </a:solidFill>
              <a:latin typeface="Arial"/>
            </a:endParaRPr>
          </a:p>
        </p:txBody>
      </p:sp>
      <p:sp xmlns:a="http://schemas.openxmlformats.org/drawingml/2006/main" xmlns:r="http://schemas.openxmlformats.org/officeDocument/2006/relationships" xmlns:p="http://schemas.openxmlformats.org/presentationml/2006/main">
        <p:nvSpPr>
          <p:cNvPr id="100010001" name="ODT_ATTR_LBL_SHAPE">
            <a:extLst>
              <a:ext uri="{FF2B5EF4-FFF2-40B4-BE49-F238E27FC236}">
                <a16:creationId xmlns:a16="http://schemas.microsoft.com/office/drawing/2014/main" id="{ADCB8724-23CD-4EE8-B5B5-3CB2DDF8932E}"/>
              </a:ext>
            </a:extLst>
          </p:cNvPr>
          <p:cNvSpPr txBox="1"/>
          <p:nvPr/>
        </p:nvSpPr>
        <p:spPr>
          <a:xfrm>
            <a:off x="0" y="0"/>
            <a:ext cx="5000000" cy="276999"/>
          </a:xfrm>
          <a:prstGeom prst="rect">
            <a:avLst/>
          </a:prstGeom>
          <a:solidFill>
            <a:srgbClr val="FAFAFA"/>
          </a:solidFill>
        </p:spPr>
        <p:txBody>
          <a:bodyPr wrap="none" lIns="288000">
            <a:spAutoFit/>
          </a:bodyPr>
          <a:lstStyle/>
          <a:p>
            <a:pPr rtl="0"/>
            <a:r>
              <a:rPr lang="en-US" sz="1000" dirty="0">
                <a:solidFill>
                  <a:srgbClr val="0F2B46"/>
                </a:solidFill>
                <a:effectLst/>
                <a:latin typeface="Roboto" panose="02000000000000000000" pitchFamily="2" charset="0"/>
              </a:rPr>
              <a:t>Diterjemahkan dari bahasa Inggris ke bahasa Indonesia - </a:t>
            </a:r>
            <a:r>
              <a:rPr lang="en-US" sz="1000" u="sng" dirty="0">
                <a:solidFill>
                  <a:srgbClr val="0F2B46"/>
                </a:solidFill>
                <a:effectLst/>
                <a:latin typeface="Roboto" panose="02000000000000000000" pitchFamily="2" charset="0"/>
                <a:hlinkClick r:id="r_odt_hyperlink" tooltip="Doc Translator - www.onlinedoctranslator.com"/>
              </a:rPr>
              <a:t>www.onlinedoctranslator.com</a:t>
            </a:r>
            <a:endParaRPr lang="en-US" sz="1000" dirty="0"/>
          </a:p>
        </p:txBody>
      </p:sp>
      <p:pic>
        <p:nvPicPr>
          <p:cNvPr id="1000100002" name="ODT_ATTR_LBL_LOGO">
            <a:extLst>
              <a:ext uri="{FF2B5EF4-FFF2-40B4-BE49-F238E27FC236}">
                <a16:creationId xmlns:a16="http://schemas.microsoft.com/office/drawing/2014/main" id="{B066AC4A-9A1C-4C10-800A-DAF9F2764385}"/>
              </a:ext>
            </a:extLst>
          </p:cNvPr>
          <p:cNvPicPr/>
          <p:nvPr/>
        </p:nvPicPr>
        <p:blipFill>
          <a:blip r:embed="r_odt_logo" cstate="print">
            <a:extLst>
              <a:ext uri="{28A0092B-C50C-407E-A947-70E740481C1C}">
                <a14:useLocalDpi xmlns:a14="http://schemas.microsoft.com/office/drawing/2010/main" val="0"/>
              </a:ext>
            </a:extLst>
          </a:blip>
          <a:stretch>
            <a:fillRect/>
          </a:stretch>
        </p:blipFill>
        <p:spPr>
          <a:xfrm>
            <a:off x="0" y="36000"/>
            <a:ext cx="316230" cy="179705"/>
          </a:xfrm>
          <a:prstGeom prst="rect">
            <a:avLst/>
          </a:prstGeom>
        </p:spPr>
      </p:pic>
    </p:spTree>
  </p:cSld>
  <mc:AlternateContent>
    <mc:Choice Requires="p14">
      <p:transition spd="slow" p14:dur="2000"/>
    </mc:Choice>
    <mc:Fallback>
      <p:transition spd="slow"/>
    </mc:Fallback>
  </mc:AlternateContent>
</p:sld>
</file>

<file path=ppt/slides/slide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50" name="TextShape 1"/>
          <p:cNvSpPr txBox="1"/>
          <p:nvPr/>
        </p:nvSpPr>
        <p:spPr>
          <a:xfrm>
            <a:off x="611280" y="476280"/>
            <a:ext cx="8229600" cy="1944720"/>
          </a:xfrm>
          <a:prstGeom prst="rect">
            <a:avLst/>
          </a:prstGeom>
          <a:noFill/>
          <a:ln w="0">
            <a:noFill/>
          </a:ln>
        </p:spPr>
        <p:txBody>
          <a:bodyPr lIns="90000" rIns="90000" tIns="46800" bIns="46800" anchor="ctr">
            <a:noAutofit/>
          </a:bodyPr>
          <a:p>
            <a:pPr algn="ctr" rtl="0">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4000" spc="-1" strike="noStrike">
                <a:solidFill>
                  <a:srgbClr val="000000"/>
                </a:solidFill>
                <a:latin typeface="Arial"/>
              </a:rPr>
              <a:t>Bab 2 –</a:t>
            </a:r>
            <a:r>
              <a:rPr b="0" lang="en-AU" sz="4000" spc="-1" strike="noStrike">
                <a:solidFill>
                  <a:srgbClr val="000000"/>
                </a:solidFill>
                <a:latin typeface="Arial"/>
              </a:rPr>
              <a:t>Enkripsi Klasik</a:t>
            </a:r>
            <a:br/>
            <a:r>
              <a:rPr b="0" lang="en-AU" sz="4000" spc="-1" strike="noStrike">
                <a:solidFill>
                  <a:srgbClr val="000000"/>
                </a:solidFill>
                <a:latin typeface="Arial"/>
              </a:rPr>
              <a:t>Teknik</a:t>
            </a:r>
            <a:endParaRPr b="0" lang="en-US" sz="4000" spc="-1" strike="noStrike">
              <a:solidFill>
                <a:srgbClr val="000000"/>
              </a:solidFill>
              <a:latin typeface="Arial"/>
            </a:endParaRPr>
          </a:p>
        </p:txBody>
      </p:sp>
      <p:sp>
        <p:nvSpPr>
          <p:cNvPr id="51" name="TextShape 2"/>
          <p:cNvSpPr txBox="1"/>
          <p:nvPr/>
        </p:nvSpPr>
        <p:spPr>
          <a:xfrm>
            <a:off x="539640" y="2636640"/>
            <a:ext cx="8229600" cy="3989160"/>
          </a:xfrm>
          <a:prstGeom prst="rect">
            <a:avLst/>
          </a:prstGeom>
          <a:noFill/>
          <a:ln w="0">
            <a:noFill/>
          </a:ln>
        </p:spPr>
        <p:txBody>
          <a:bodyPr lIns="90000" rIns="90000" tIns="46800" bIns="46800">
            <a:normAutofit/>
          </a:bodyPr>
          <a:p>
            <a:pPr marL="342720" indent="-342720" rtl="0" algn="l">
              <a:spcBef>
                <a:spcPts val="799"/>
              </a:spcBef>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i="1" lang="en-US" sz="3200" spc="-1" strike="noStrike">
                <a:solidFill>
                  <a:srgbClr val="000000"/>
                </a:solidFill>
                <a:latin typeface="Arial"/>
              </a:rPr>
              <a:t>Banyak suku primitif saat ini menganggap nama mereka sebagai bagian penting dari diri mereka sendiri, dan karena itu mereka berusaha keras untuk menyembunyikan nama asli mereka, agar nama tersebut tidak memberi kesempatan kepada orang-orang jahat untuk menyakiti pemiliknya.</a:t>
            </a:r>
            <a:r>
              <a:rPr b="1" lang="en-US" sz="3200" spc="-1" strike="noStrike">
                <a:solidFill>
                  <a:srgbClr val="000000"/>
                </a:solidFill>
                <a:latin typeface="Arial"/>
              </a:rPr>
              <a:t>—</a:t>
            </a:r>
            <a:r>
              <a:rPr b="1" i="1" lang="en-US" sz="3200" spc="-1" strike="noStrike">
                <a:solidFill>
                  <a:srgbClr val="000000"/>
                </a:solidFill>
                <a:latin typeface="Arial"/>
              </a:rPr>
              <a:t>Ranting Emas,</a:t>
            </a:r>
            <a:r>
              <a:rPr b="1" lang="en-US" sz="3200" spc="-1" strike="noStrike">
                <a:solidFill>
                  <a:srgbClr val="000000"/>
                </a:solidFill>
                <a:latin typeface="Arial"/>
              </a:rPr>
              <a:t>Sir James George Frazer</a:t>
            </a:r>
            <a:endParaRPr b="0" lang="en-US" sz="3200" spc="-1" strike="noStrike">
              <a:solidFill>
                <a:srgbClr val="000000"/>
              </a:solidFill>
              <a:latin typeface="Arial"/>
            </a:endParaRPr>
          </a:p>
          <a:p>
            <a:pPr marL="342720" indent="-342720" rtl="0" algn="l">
              <a:spcBef>
                <a:spcPts val="799"/>
              </a:spcBef>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32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52" name="TextShape 1"/>
          <p:cNvSpPr txBox="1"/>
          <p:nvPr/>
        </p:nvSpPr>
        <p:spPr>
          <a:xfrm>
            <a:off x="457200" y="274320"/>
            <a:ext cx="8229600" cy="1143000"/>
          </a:xfrm>
          <a:prstGeom prst="rect">
            <a:avLst/>
          </a:prstGeom>
          <a:noFill/>
          <a:ln w="0">
            <a:noFill/>
          </a:ln>
        </p:spPr>
        <p:txBody>
          <a:bodyPr lIns="90000" rIns="90000" tIns="46800" bIns="46800" anchor="ctr">
            <a:noAutofit/>
          </a:bodyPr>
          <a:p>
            <a:pPr algn="ctr" rtl="0">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4400" spc="-1" strike="noStrike">
                <a:solidFill>
                  <a:srgbClr val="000000"/>
                </a:solidFill>
                <a:latin typeface="Arial"/>
              </a:rPr>
              <a:t>Enkripsi Simetris</a:t>
            </a:r>
            <a:endParaRPr b="0" lang="en-US" sz="4400" spc="-1" strike="noStrike">
              <a:solidFill>
                <a:srgbClr val="000000"/>
              </a:solidFill>
              <a:latin typeface="Arial"/>
            </a:endParaRPr>
          </a:p>
        </p:txBody>
      </p:sp>
      <p:sp>
        <p:nvSpPr>
          <p:cNvPr id="53" name="TextShape 2"/>
          <p:cNvSpPr txBox="1"/>
          <p:nvPr/>
        </p:nvSpPr>
        <p:spPr>
          <a:xfrm>
            <a:off x="457200" y="1600200"/>
            <a:ext cx="8229600" cy="4525920"/>
          </a:xfrm>
          <a:prstGeom prst="rect">
            <a:avLst/>
          </a:prstGeom>
          <a:noFill/>
          <a:ln w="0">
            <a:noFill/>
          </a:ln>
        </p:spPr>
        <p:txBody>
          <a:bodyPr lIns="90000" rIns="90000" tIns="46800" bIns="46800">
            <a:normAutofit/>
          </a:bodyPr>
          <a:p>
            <a:pPr marL="342720" indent="-342720" rtl="0" algn="l">
              <a:spcBef>
                <a:spcPts val="799"/>
              </a:spcBef>
              <a:buClr>
                <a:srgbClr val="000000"/>
              </a:buClr>
              <a:buFont typeface="Arial"/>
              <a:buChar char="•"/>
              <a:tabLst>
                <a:tab algn="l" pos="914400"/>
                <a:tab algn="l" pos="1828800"/>
                <a:tab algn="l" pos="2743200"/>
                <a:tab algn="l" pos="3657600"/>
                <a:tab algn="l" pos="4572000"/>
                <a:tab algn="l" pos="5486400"/>
                <a:tab algn="l" pos="6400800"/>
                <a:tab algn="l" pos="7315200"/>
                <a:tab algn="l" pos="8229600"/>
                <a:tab algn="l" pos="9144000"/>
                <a:tab algn="l" pos="10058400"/>
              </a:tabLst>
            </a:pPr>
            <a:r>
              <a:rPr b="0" lang="en-US" sz="3200" spc="-1" strike="noStrike">
                <a:solidFill>
                  <a:srgbClr val="000000"/>
                </a:solidFill>
                <a:latin typeface="Arial"/>
              </a:rPr>
              <a:t>atau konvensional /</a:t>
            </a:r>
            <a:r>
              <a:rPr b="0" lang="en-AU" sz="3200" spc="-1" strike="noStrike">
                <a:solidFill>
                  <a:srgbClr val="000000"/>
                </a:solidFill>
                <a:latin typeface="Arial"/>
              </a:rPr>
              <a:t>kunci pribadi</a:t>
            </a:r>
            <a:r>
              <a:rPr b="0" lang="en-US" sz="3200" spc="-1" strike="noStrike">
                <a:solidFill>
                  <a:srgbClr val="000000"/>
                </a:solidFill>
                <a:latin typeface="Arial"/>
              </a:rPr>
              <a:t>  / kunci tunggal</a:t>
            </a:r>
            <a:endParaRPr b="0" lang="en-US" sz="3200" spc="-1" strike="noStrike">
              <a:solidFill>
                <a:srgbClr val="000000"/>
              </a:solidFill>
              <a:latin typeface="Arial"/>
            </a:endParaRPr>
          </a:p>
          <a:p>
            <a:pPr marL="342720" indent="-342720" rtl="0" algn="l">
              <a:spcBef>
                <a:spcPts val="799"/>
              </a:spcBef>
              <a:buClr>
                <a:srgbClr val="000000"/>
              </a:buClr>
              <a:buFont typeface="Arial"/>
              <a:buChar char="•"/>
              <a:tabLst>
                <a:tab algn="l" pos="914400"/>
                <a:tab algn="l" pos="1828800"/>
                <a:tab algn="l" pos="2743200"/>
                <a:tab algn="l" pos="3657600"/>
                <a:tab algn="l" pos="4572000"/>
                <a:tab algn="l" pos="5486400"/>
                <a:tab algn="l" pos="6400800"/>
                <a:tab algn="l" pos="7315200"/>
                <a:tab algn="l" pos="8229600"/>
                <a:tab algn="l" pos="9144000"/>
                <a:tab algn="l" pos="10058400"/>
              </a:tabLst>
            </a:pPr>
            <a:r>
              <a:rPr b="0" lang="en-AU" sz="3200" spc="-1" strike="noStrike">
                <a:solidFill>
                  <a:srgbClr val="000000"/>
                </a:solidFill>
                <a:latin typeface="Arial"/>
              </a:rPr>
              <a:t>Pengirim dan penerima berbagi kunci yang sama</a:t>
            </a:r>
            <a:endParaRPr b="0" lang="en-US" sz="3200" spc="-1" strike="noStrike">
              <a:solidFill>
                <a:srgbClr val="000000"/>
              </a:solidFill>
              <a:latin typeface="Arial"/>
            </a:endParaRPr>
          </a:p>
          <a:p>
            <a:pPr marL="342720" indent="-342720" rtl="0" algn="l">
              <a:spcBef>
                <a:spcPts val="799"/>
              </a:spcBef>
              <a:buClr>
                <a:srgbClr val="000000"/>
              </a:buClr>
              <a:buFont typeface="Arial"/>
              <a:buChar char="•"/>
              <a:tabLst>
                <a:tab algn="l" pos="914400"/>
                <a:tab algn="l" pos="1828800"/>
                <a:tab algn="l" pos="2743200"/>
                <a:tab algn="l" pos="3657600"/>
                <a:tab algn="l" pos="4572000"/>
                <a:tab algn="l" pos="5486400"/>
                <a:tab algn="l" pos="6400800"/>
                <a:tab algn="l" pos="7315200"/>
                <a:tab algn="l" pos="8229600"/>
                <a:tab algn="l" pos="9144000"/>
                <a:tab algn="l" pos="10058400"/>
              </a:tabLst>
            </a:pPr>
            <a:r>
              <a:rPr b="0" lang="en-AU" sz="3200" spc="-1" strike="noStrike">
                <a:solidFill>
                  <a:srgbClr val="000000"/>
                </a:solidFill>
                <a:latin typeface="Arial"/>
              </a:rPr>
              <a:t>Semua algoritma enkripsi klasik menggunakan kunci privat.</a:t>
            </a:r>
            <a:endParaRPr b="0" lang="en-US" sz="3200" spc="-1" strike="noStrike">
              <a:solidFill>
                <a:srgbClr val="000000"/>
              </a:solidFill>
              <a:latin typeface="Arial"/>
            </a:endParaRPr>
          </a:p>
          <a:p>
            <a:pPr marL="342720" indent="-342720" rtl="0" algn="l">
              <a:spcBef>
                <a:spcPts val="799"/>
              </a:spcBef>
              <a:buClr>
                <a:srgbClr val="000000"/>
              </a:buClr>
              <a:buFont typeface="Arial"/>
              <a:buChar char="•"/>
              <a:tabLst>
                <a:tab algn="l" pos="914400"/>
                <a:tab algn="l" pos="1828800"/>
                <a:tab algn="l" pos="2743200"/>
                <a:tab algn="l" pos="3657600"/>
                <a:tab algn="l" pos="4572000"/>
                <a:tab algn="l" pos="5486400"/>
                <a:tab algn="l" pos="6400800"/>
                <a:tab algn="l" pos="7315200"/>
                <a:tab algn="l" pos="8229600"/>
                <a:tab algn="l" pos="9144000"/>
                <a:tab algn="l" pos="10058400"/>
              </a:tabLst>
            </a:pPr>
            <a:r>
              <a:rPr b="0" lang="en-US" sz="3200" spc="-1" strike="noStrike">
                <a:solidFill>
                  <a:srgbClr val="000000"/>
                </a:solidFill>
                <a:latin typeface="Arial"/>
              </a:rPr>
              <a:t>merupakan satu-satunya tipe sebelum penemuan kunci publik pada tahun 1970-an.</a:t>
            </a:r>
            <a:endParaRPr b="0" lang="en-US" sz="32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54" name="TextShape 1"/>
          <p:cNvSpPr txBox="1"/>
          <p:nvPr/>
        </p:nvSpPr>
        <p:spPr>
          <a:xfrm>
            <a:off x="457200" y="274320"/>
            <a:ext cx="8229600" cy="1143000"/>
          </a:xfrm>
          <a:prstGeom prst="rect">
            <a:avLst/>
          </a:prstGeom>
          <a:noFill/>
          <a:ln w="0">
            <a:noFill/>
          </a:ln>
        </p:spPr>
        <p:txBody>
          <a:bodyPr lIns="90000" rIns="90000" tIns="46800" bIns="46800" anchor="ctr">
            <a:noAutofit/>
          </a:bodyPr>
          <a:p>
            <a:pPr algn="ctr" rtl="0">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4400" spc="-1" strike="noStrike">
                <a:solidFill>
                  <a:srgbClr val="000000"/>
                </a:solidFill>
                <a:latin typeface="Arial"/>
              </a:rPr>
              <a:t>Terminologi Dasar</a:t>
            </a:r>
            <a:endParaRPr b="0" lang="en-US" sz="4400" spc="-1" strike="noStrike">
              <a:solidFill>
                <a:srgbClr val="000000"/>
              </a:solidFill>
              <a:latin typeface="Arial"/>
            </a:endParaRPr>
          </a:p>
        </p:txBody>
      </p:sp>
      <p:sp>
        <p:nvSpPr>
          <p:cNvPr id="55" name="TextShape 2"/>
          <p:cNvSpPr txBox="1"/>
          <p:nvPr/>
        </p:nvSpPr>
        <p:spPr>
          <a:xfrm>
            <a:off x="457200" y="1773000"/>
            <a:ext cx="8229600" cy="4392360"/>
          </a:xfrm>
          <a:prstGeom prst="rect">
            <a:avLst/>
          </a:prstGeom>
          <a:noFill/>
          <a:ln w="0">
            <a:noFill/>
          </a:ln>
        </p:spPr>
        <p:txBody>
          <a:bodyPr lIns="90000" rIns="90000" tIns="46800" bIns="46800">
            <a:normAutofit/>
          </a:bodyPr>
          <a:p>
            <a:pPr marL="342720" indent="-342720" rtl="0" algn="l">
              <a:lnSpc>
                <a:spcPct val="80000"/>
              </a:lnSpc>
              <a:spcBef>
                <a:spcPts val="598"/>
              </a:spcBef>
              <a:buClr>
                <a:srgbClr val="000000"/>
              </a:buClr>
              <a:buFont typeface="Arial"/>
              <a:buChar char="•"/>
              <a:tabLst>
                <a:tab algn="l" pos="914400"/>
                <a:tab algn="l" pos="1828800"/>
                <a:tab algn="l" pos="2743200"/>
                <a:tab algn="l" pos="3657600"/>
                <a:tab algn="l" pos="4572000"/>
                <a:tab algn="l" pos="5486400"/>
                <a:tab algn="l" pos="6400800"/>
                <a:tab algn="l" pos="7315200"/>
                <a:tab algn="l" pos="8229600"/>
                <a:tab algn="l" pos="9144000"/>
                <a:tab algn="l" pos="10058400"/>
              </a:tabLst>
            </a:pPr>
            <a:r>
              <a:rPr b="1" lang="en-AU" sz="2400" spc="-1" strike="noStrike">
                <a:solidFill>
                  <a:srgbClr val="000000"/>
                </a:solidFill>
                <a:latin typeface="Arial"/>
              </a:rPr>
              <a:t>teks biasa</a:t>
            </a:r>
            <a:r>
              <a:rPr b="0" lang="en-AU" sz="2400" spc="-1" strike="noStrike">
                <a:solidFill>
                  <a:srgbClr val="000000"/>
                </a:solidFill>
                <a:latin typeface="Arial"/>
              </a:rPr>
              <a:t>- pesan asli</a:t>
            </a:r>
            <a:endParaRPr b="0" lang="en-US" sz="2400" spc="-1" strike="noStrike">
              <a:solidFill>
                <a:srgbClr val="000000"/>
              </a:solidFill>
              <a:latin typeface="Arial"/>
            </a:endParaRPr>
          </a:p>
          <a:p>
            <a:pPr marL="342720" indent="-342720" rtl="0" algn="l">
              <a:lnSpc>
                <a:spcPct val="80000"/>
              </a:lnSpc>
              <a:spcBef>
                <a:spcPts val="598"/>
              </a:spcBef>
              <a:buClr>
                <a:srgbClr val="000000"/>
              </a:buClr>
              <a:buFont typeface="Arial"/>
              <a:buChar char="•"/>
              <a:tabLst>
                <a:tab algn="l" pos="914400"/>
                <a:tab algn="l" pos="1828800"/>
                <a:tab algn="l" pos="2743200"/>
                <a:tab algn="l" pos="3657600"/>
                <a:tab algn="l" pos="4572000"/>
                <a:tab algn="l" pos="5486400"/>
                <a:tab algn="l" pos="6400800"/>
                <a:tab algn="l" pos="7315200"/>
                <a:tab algn="l" pos="8229600"/>
                <a:tab algn="l" pos="9144000"/>
                <a:tab algn="l" pos="10058400"/>
              </a:tabLst>
            </a:pPr>
            <a:r>
              <a:rPr b="1" lang="en-AU" sz="2400" spc="-1" strike="noStrike">
                <a:solidFill>
                  <a:srgbClr val="000000"/>
                </a:solidFill>
                <a:latin typeface="Arial"/>
              </a:rPr>
              <a:t>teks sandi</a:t>
            </a:r>
            <a:r>
              <a:rPr b="0" lang="en-AU" sz="2400" spc="-1" strike="noStrike">
                <a:solidFill>
                  <a:srgbClr val="000000"/>
                </a:solidFill>
                <a:latin typeface="Arial"/>
              </a:rPr>
              <a:t>- pesan berkode</a:t>
            </a:r>
            <a:endParaRPr b="0" lang="en-US" sz="2400" spc="-1" strike="noStrike">
              <a:solidFill>
                <a:srgbClr val="000000"/>
              </a:solidFill>
              <a:latin typeface="Arial"/>
            </a:endParaRPr>
          </a:p>
          <a:p>
            <a:pPr marL="342720" indent="-342720" rtl="0" algn="l">
              <a:lnSpc>
                <a:spcPct val="80000"/>
              </a:lnSpc>
              <a:spcBef>
                <a:spcPts val="598"/>
              </a:spcBef>
              <a:buClr>
                <a:srgbClr val="000000"/>
              </a:buClr>
              <a:buFont typeface="Arial"/>
              <a:buChar char="•"/>
              <a:tabLst>
                <a:tab algn="l" pos="914400"/>
                <a:tab algn="l" pos="1828800"/>
                <a:tab algn="l" pos="2743200"/>
                <a:tab algn="l" pos="3657600"/>
                <a:tab algn="l" pos="4572000"/>
                <a:tab algn="l" pos="5486400"/>
                <a:tab algn="l" pos="6400800"/>
                <a:tab algn="l" pos="7315200"/>
                <a:tab algn="l" pos="8229600"/>
                <a:tab algn="l" pos="9144000"/>
                <a:tab algn="l" pos="10058400"/>
              </a:tabLst>
            </a:pPr>
            <a:r>
              <a:rPr b="1" lang="en-AU" sz="2400" spc="-1" strike="noStrike">
                <a:solidFill>
                  <a:srgbClr val="000000"/>
                </a:solidFill>
                <a:latin typeface="Arial"/>
              </a:rPr>
              <a:t>sandi</a:t>
            </a:r>
            <a:r>
              <a:rPr b="0" lang="en-AU" sz="2400" spc="-1" strike="noStrike">
                <a:solidFill>
                  <a:srgbClr val="000000"/>
                </a:solidFill>
                <a:latin typeface="Arial"/>
              </a:rPr>
              <a:t>- algoritma untuk mengubah teks biasa menjadi teks sandi</a:t>
            </a:r>
            <a:endParaRPr b="0" lang="en-US" sz="2400" spc="-1" strike="noStrike">
              <a:solidFill>
                <a:srgbClr val="000000"/>
              </a:solidFill>
              <a:latin typeface="Arial"/>
            </a:endParaRPr>
          </a:p>
          <a:p>
            <a:pPr marL="342720" indent="-342720" rtl="0" algn="l">
              <a:lnSpc>
                <a:spcPct val="80000"/>
              </a:lnSpc>
              <a:spcBef>
                <a:spcPts val="598"/>
              </a:spcBef>
              <a:buClr>
                <a:srgbClr val="000000"/>
              </a:buClr>
              <a:buFont typeface="Arial"/>
              <a:buChar char="•"/>
              <a:tabLst>
                <a:tab algn="l" pos="914400"/>
                <a:tab algn="l" pos="1828800"/>
                <a:tab algn="l" pos="2743200"/>
                <a:tab algn="l" pos="3657600"/>
                <a:tab algn="l" pos="4572000"/>
                <a:tab algn="l" pos="5486400"/>
                <a:tab algn="l" pos="6400800"/>
                <a:tab algn="l" pos="7315200"/>
                <a:tab algn="l" pos="8229600"/>
                <a:tab algn="l" pos="9144000"/>
                <a:tab algn="l" pos="10058400"/>
              </a:tabLst>
            </a:pPr>
            <a:r>
              <a:rPr b="1" lang="en-AU" sz="2400" spc="-1" strike="noStrike">
                <a:solidFill>
                  <a:srgbClr val="000000"/>
                </a:solidFill>
                <a:latin typeface="Arial"/>
              </a:rPr>
              <a:t>kunci</a:t>
            </a:r>
            <a:r>
              <a:rPr b="0" lang="en-AU" sz="2400" spc="-1" strike="noStrike">
                <a:solidFill>
                  <a:srgbClr val="000000"/>
                </a:solidFill>
                <a:latin typeface="Arial"/>
              </a:rPr>
              <a:t>- informasi yang digunakan dalam sandi hanya diketahui oleh pengirim/penerima</a:t>
            </a:r>
            <a:endParaRPr b="0" lang="en-US" sz="2400" spc="-1" strike="noStrike">
              <a:solidFill>
                <a:srgbClr val="000000"/>
              </a:solidFill>
              <a:latin typeface="Arial"/>
            </a:endParaRPr>
          </a:p>
          <a:p>
            <a:pPr marL="342720" indent="-342720" rtl="0" algn="l">
              <a:lnSpc>
                <a:spcPct val="80000"/>
              </a:lnSpc>
              <a:spcBef>
                <a:spcPts val="598"/>
              </a:spcBef>
              <a:buClr>
                <a:srgbClr val="000000"/>
              </a:buClr>
              <a:buFont typeface="Arial"/>
              <a:buChar char="•"/>
              <a:tabLst>
                <a:tab algn="l" pos="914400"/>
                <a:tab algn="l" pos="1828800"/>
                <a:tab algn="l" pos="2743200"/>
                <a:tab algn="l" pos="3657600"/>
                <a:tab algn="l" pos="4572000"/>
                <a:tab algn="l" pos="5486400"/>
                <a:tab algn="l" pos="6400800"/>
                <a:tab algn="l" pos="7315200"/>
                <a:tab algn="l" pos="8229600"/>
                <a:tab algn="l" pos="9144000"/>
                <a:tab algn="l" pos="10058400"/>
              </a:tabLst>
            </a:pPr>
            <a:r>
              <a:rPr b="1" lang="en-AU" sz="2400" spc="-1" strike="noStrike">
                <a:solidFill>
                  <a:srgbClr val="000000"/>
                </a:solidFill>
                <a:latin typeface="Arial"/>
              </a:rPr>
              <a:t>menyandikan (mengenkripsi)</a:t>
            </a:r>
            <a:r>
              <a:rPr b="0" lang="en-AU" sz="2400" spc="-1" strike="noStrike">
                <a:solidFill>
                  <a:srgbClr val="000000"/>
                </a:solidFill>
                <a:latin typeface="Arial"/>
              </a:rPr>
              <a:t>- mengubah teks biasa menjadi teks terenkripsi</a:t>
            </a:r>
            <a:endParaRPr b="0" lang="en-US" sz="2400" spc="-1" strike="noStrike">
              <a:solidFill>
                <a:srgbClr val="000000"/>
              </a:solidFill>
              <a:latin typeface="Arial"/>
            </a:endParaRPr>
          </a:p>
          <a:p>
            <a:pPr marL="342720" indent="-342720" rtl="0" algn="l">
              <a:lnSpc>
                <a:spcPct val="80000"/>
              </a:lnSpc>
              <a:spcBef>
                <a:spcPts val="598"/>
              </a:spcBef>
              <a:buClr>
                <a:srgbClr val="000000"/>
              </a:buClr>
              <a:buFont typeface="Arial"/>
              <a:buChar char="•"/>
              <a:tabLst>
                <a:tab algn="l" pos="914400"/>
                <a:tab algn="l" pos="1828800"/>
                <a:tab algn="l" pos="2743200"/>
                <a:tab algn="l" pos="3657600"/>
                <a:tab algn="l" pos="4572000"/>
                <a:tab algn="l" pos="5486400"/>
                <a:tab algn="l" pos="6400800"/>
                <a:tab algn="l" pos="7315200"/>
                <a:tab algn="l" pos="8229600"/>
                <a:tab algn="l" pos="9144000"/>
                <a:tab algn="l" pos="10058400"/>
              </a:tabLst>
            </a:pPr>
            <a:r>
              <a:rPr b="1" lang="en-AU" sz="2400" spc="-1" strike="noStrike">
                <a:solidFill>
                  <a:srgbClr val="000000"/>
                </a:solidFill>
                <a:latin typeface="Arial"/>
              </a:rPr>
              <a:t>menguraikan (mendekripsi)</a:t>
            </a:r>
            <a:r>
              <a:rPr b="0" lang="en-AU" sz="2400" spc="-1" strike="noStrike">
                <a:solidFill>
                  <a:srgbClr val="000000"/>
                </a:solidFill>
                <a:latin typeface="Arial"/>
              </a:rPr>
              <a:t>- memulihkan teks sandi dari teks biasa</a:t>
            </a:r>
            <a:endParaRPr b="0" lang="en-US" sz="2400" spc="-1" strike="noStrike">
              <a:solidFill>
                <a:srgbClr val="000000"/>
              </a:solidFill>
              <a:latin typeface="Arial"/>
            </a:endParaRPr>
          </a:p>
          <a:p>
            <a:pPr marL="342720" indent="-342720" rtl="0" algn="l">
              <a:lnSpc>
                <a:spcPct val="80000"/>
              </a:lnSpc>
              <a:spcBef>
                <a:spcPts val="598"/>
              </a:spcBef>
              <a:buClr>
                <a:srgbClr val="000000"/>
              </a:buClr>
              <a:buFont typeface="Arial"/>
              <a:buChar char="•"/>
              <a:tabLst>
                <a:tab algn="l" pos="914400"/>
                <a:tab algn="l" pos="1828800"/>
                <a:tab algn="l" pos="2743200"/>
                <a:tab algn="l" pos="3657600"/>
                <a:tab algn="l" pos="4572000"/>
                <a:tab algn="l" pos="5486400"/>
                <a:tab algn="l" pos="6400800"/>
                <a:tab algn="l" pos="7315200"/>
                <a:tab algn="l" pos="8229600"/>
                <a:tab algn="l" pos="9144000"/>
                <a:tab algn="l" pos="10058400"/>
              </a:tabLst>
            </a:pPr>
            <a:r>
              <a:rPr b="1" lang="en-AU" sz="2400" spc="-1" strike="noStrike">
                <a:solidFill>
                  <a:srgbClr val="000000"/>
                </a:solidFill>
                <a:latin typeface="Arial"/>
              </a:rPr>
              <a:t>kriptografi</a:t>
            </a:r>
            <a:r>
              <a:rPr b="0" lang="en-AU" sz="2400" spc="-1" strike="noStrike">
                <a:solidFill>
                  <a:srgbClr val="000000"/>
                </a:solidFill>
                <a:latin typeface="Arial"/>
              </a:rPr>
              <a:t>- studi tentang prinsip/metode enkripsi</a:t>
            </a:r>
            <a:endParaRPr b="0" lang="en-US" sz="2400" spc="-1" strike="noStrike">
              <a:solidFill>
                <a:srgbClr val="000000"/>
              </a:solidFill>
              <a:latin typeface="Arial"/>
            </a:endParaRPr>
          </a:p>
          <a:p>
            <a:pPr marL="342720" indent="-342720" rtl="0" algn="l">
              <a:lnSpc>
                <a:spcPct val="80000"/>
              </a:lnSpc>
              <a:spcBef>
                <a:spcPts val="598"/>
              </a:spcBef>
              <a:buClr>
                <a:srgbClr val="000000"/>
              </a:buClr>
              <a:buFont typeface="Arial"/>
              <a:buChar char="•"/>
              <a:tabLst>
                <a:tab algn="l" pos="914400"/>
                <a:tab algn="l" pos="1828800"/>
                <a:tab algn="l" pos="2743200"/>
                <a:tab algn="l" pos="3657600"/>
                <a:tab algn="l" pos="4572000"/>
                <a:tab algn="l" pos="5486400"/>
                <a:tab algn="l" pos="6400800"/>
                <a:tab algn="l" pos="7315200"/>
                <a:tab algn="l" pos="8229600"/>
                <a:tab algn="l" pos="9144000"/>
                <a:tab algn="l" pos="10058400"/>
              </a:tabLst>
            </a:pPr>
            <a:r>
              <a:rPr b="1" lang="en-AU" sz="2400" spc="-1" strike="noStrike">
                <a:solidFill>
                  <a:srgbClr val="000000"/>
                </a:solidFill>
                <a:latin typeface="Arial"/>
              </a:rPr>
              <a:t>kriptanalisis (pemecahan kode)</a:t>
            </a:r>
            <a:r>
              <a:rPr b="0" lang="en-AU" sz="2400" spc="-1" strike="noStrike">
                <a:solidFill>
                  <a:srgbClr val="000000"/>
                </a:solidFill>
                <a:latin typeface="Arial"/>
              </a:rPr>
              <a:t>- studi tentang prinsip/metode penguraian teks sandi</a:t>
            </a:r>
            <a:r>
              <a:rPr b="0" i="1" lang="en-AU" sz="2400" spc="-1" strike="noStrike">
                <a:solidFill>
                  <a:srgbClr val="000000"/>
                </a:solidFill>
                <a:latin typeface="Arial"/>
              </a:rPr>
              <a:t>tanpa</a:t>
            </a:r>
            <a:r>
              <a:rPr b="0" lang="en-AU" sz="2400" spc="-1" strike="noStrike">
                <a:solidFill>
                  <a:srgbClr val="000000"/>
                </a:solidFill>
                <a:latin typeface="Arial"/>
              </a:rPr>
              <a:t>mengetahui kunci</a:t>
            </a:r>
            <a:endParaRPr b="0" lang="en-US" sz="2400" spc="-1" strike="noStrike">
              <a:solidFill>
                <a:srgbClr val="000000"/>
              </a:solidFill>
              <a:latin typeface="Arial"/>
            </a:endParaRPr>
          </a:p>
          <a:p>
            <a:pPr marL="342720" indent="-342720" rtl="0" algn="l">
              <a:lnSpc>
                <a:spcPct val="80000"/>
              </a:lnSpc>
              <a:spcBef>
                <a:spcPts val="598"/>
              </a:spcBef>
              <a:buClr>
                <a:srgbClr val="000000"/>
              </a:buClr>
              <a:buFont typeface="Arial"/>
              <a:buChar char="•"/>
              <a:tabLst>
                <a:tab algn="l" pos="914400"/>
                <a:tab algn="l" pos="1828800"/>
                <a:tab algn="l" pos="2743200"/>
                <a:tab algn="l" pos="3657600"/>
                <a:tab algn="l" pos="4572000"/>
                <a:tab algn="l" pos="5486400"/>
                <a:tab algn="l" pos="6400800"/>
                <a:tab algn="l" pos="7315200"/>
                <a:tab algn="l" pos="8229600"/>
                <a:tab algn="l" pos="9144000"/>
                <a:tab algn="l" pos="10058400"/>
              </a:tabLst>
            </a:pPr>
            <a:r>
              <a:rPr b="1" lang="en-AU" sz="2400" spc="-1" strike="noStrike">
                <a:solidFill>
                  <a:srgbClr val="000000"/>
                </a:solidFill>
                <a:latin typeface="Arial"/>
              </a:rPr>
              <a:t>kriptologi</a:t>
            </a:r>
            <a:r>
              <a:rPr b="0" lang="en-AU" sz="2400" spc="-1" strike="noStrike">
                <a:solidFill>
                  <a:srgbClr val="000000"/>
                </a:solidFill>
                <a:latin typeface="Arial"/>
              </a:rPr>
              <a:t>- bidang kriptografi dan kriptanalisis</a:t>
            </a:r>
            <a:endParaRPr b="0" lang="en-US" sz="24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56" name="TextShape 1"/>
          <p:cNvSpPr txBox="1"/>
          <p:nvPr/>
        </p:nvSpPr>
        <p:spPr>
          <a:xfrm>
            <a:off x="457200" y="274320"/>
            <a:ext cx="8229600" cy="1143000"/>
          </a:xfrm>
          <a:prstGeom prst="rect">
            <a:avLst/>
          </a:prstGeom>
          <a:noFill/>
          <a:ln w="0">
            <a:noFill/>
          </a:ln>
        </p:spPr>
        <p:txBody>
          <a:bodyPr lIns="90000" rIns="90000" tIns="46800" bIns="46800" anchor="ctr">
            <a:noAutofit/>
          </a:bodyPr>
          <a:p>
            <a:pPr algn="ctr" rtl="0">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4400" spc="-1" strike="noStrike">
                <a:solidFill>
                  <a:srgbClr val="000000"/>
                </a:solidFill>
                <a:latin typeface="Arial"/>
              </a:rPr>
              <a:t>Model Sandi Simetris</a:t>
            </a:r>
            <a:endParaRPr b="0" lang="en-US" sz="4400" spc="-1" strike="noStrike">
              <a:solidFill>
                <a:srgbClr val="000000"/>
              </a:solidFill>
              <a:latin typeface="Arial"/>
            </a:endParaRPr>
          </a:p>
        </p:txBody>
      </p:sp>
      <p:pic>
        <p:nvPicPr>
          <p:cNvPr id="57" name="" descr=""/>
          <p:cNvPicPr/>
          <p:nvPr/>
        </p:nvPicPr>
        <p:blipFill>
          <a:blip r:embed="rId1"/>
          <a:stretch/>
        </p:blipFill>
        <p:spPr>
          <a:xfrm>
            <a:off x="457200" y="1600200"/>
            <a:ext cx="8229600" cy="4525920"/>
          </a:xfrm>
          <a:prstGeom prst="rect">
            <a:avLst/>
          </a:prstGeom>
          <a:ln w="0">
            <a:noFill/>
          </a:ln>
        </p:spPr>
      </p:pic>
    </p:spTree>
  </p:cSld>
  <mc:AlternateContent>
    <mc:Choice Requires="p14">
      <p:transition spd="slow" p14:dur="2000"/>
    </mc:Choice>
    <mc:Fallback>
      <p:transition spd="slow"/>
    </mc:Fallback>
  </mc:AlternateContent>
</p:sld>
</file>

<file path=ppt/slides/slide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58" name="TextShape 1"/>
          <p:cNvSpPr txBox="1"/>
          <p:nvPr/>
        </p:nvSpPr>
        <p:spPr>
          <a:xfrm>
            <a:off x="457200" y="274320"/>
            <a:ext cx="8229600" cy="1143000"/>
          </a:xfrm>
          <a:prstGeom prst="rect">
            <a:avLst/>
          </a:prstGeom>
          <a:noFill/>
          <a:ln w="0">
            <a:noFill/>
          </a:ln>
        </p:spPr>
        <p:txBody>
          <a:bodyPr lIns="90000" rIns="90000" tIns="46800" bIns="46800" anchor="ctr">
            <a:noAutofit/>
          </a:bodyPr>
          <a:p>
            <a:pPr algn="ctr" rtl="0">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4400" spc="-1" strike="noStrike">
                <a:solidFill>
                  <a:srgbClr val="000000"/>
                </a:solidFill>
                <a:latin typeface="Arial"/>
              </a:rPr>
              <a:t>Persyaratan</a:t>
            </a:r>
            <a:endParaRPr b="0" lang="en-US" sz="4400" spc="-1" strike="noStrike">
              <a:solidFill>
                <a:srgbClr val="000000"/>
              </a:solidFill>
              <a:latin typeface="Arial"/>
            </a:endParaRPr>
          </a:p>
        </p:txBody>
      </p:sp>
      <p:sp>
        <p:nvSpPr>
          <p:cNvPr id="59" name="TextShape 2"/>
          <p:cNvSpPr txBox="1"/>
          <p:nvPr/>
        </p:nvSpPr>
        <p:spPr>
          <a:xfrm>
            <a:off x="457200" y="1600200"/>
            <a:ext cx="8229600" cy="4525920"/>
          </a:xfrm>
          <a:prstGeom prst="rect">
            <a:avLst/>
          </a:prstGeom>
          <a:noFill/>
          <a:ln w="0">
            <a:noFill/>
          </a:ln>
        </p:spPr>
        <p:txBody>
          <a:bodyPr lIns="90000" rIns="90000" tIns="46800" bIns="46800">
            <a:normAutofit/>
          </a:bodyPr>
          <a:p>
            <a:pPr marL="342720" indent="-342720" rtl="0" algn="l">
              <a:spcBef>
                <a:spcPts val="799"/>
              </a:spcBef>
              <a:buClr>
                <a:srgbClr val="000000"/>
              </a:buClr>
              <a:buFont typeface="Arial"/>
              <a:buChar char="•"/>
              <a:tabLst>
                <a:tab algn="l" pos="914400"/>
                <a:tab algn="l" pos="1828800"/>
                <a:tab algn="l" pos="2743200"/>
                <a:tab algn="l" pos="3657600"/>
                <a:tab algn="l" pos="4572000"/>
                <a:tab algn="l" pos="5486400"/>
                <a:tab algn="l" pos="6400800"/>
                <a:tab algn="l" pos="7315200"/>
                <a:tab algn="l" pos="8229600"/>
                <a:tab algn="l" pos="9144000"/>
                <a:tab algn="l" pos="10058400"/>
              </a:tabLst>
            </a:pPr>
            <a:r>
              <a:rPr b="0" lang="en-US" sz="3200" spc="-1" strike="noStrike">
                <a:solidFill>
                  <a:srgbClr val="000000"/>
                </a:solidFill>
                <a:latin typeface="Arial"/>
              </a:rPr>
              <a:t>Dua persyaratan untuk penggunaan enkripsi simetris yang aman:</a:t>
            </a:r>
            <a:endParaRPr b="0" lang="en-US" sz="3200" spc="-1" strike="noStrike">
              <a:solidFill>
                <a:srgbClr val="000000"/>
              </a:solidFill>
              <a:latin typeface="Arial"/>
            </a:endParaRPr>
          </a:p>
          <a:p>
            <a:pPr lvl="1" marL="742680" indent="-285480" rtl="0" algn="l">
              <a:spcBef>
                <a:spcPts val="697"/>
              </a:spcBef>
              <a:buClr>
                <a:srgbClr val="000000"/>
              </a:buClr>
              <a:buFont typeface="Arial"/>
              <a:buChar char="–"/>
              <a:tabLst>
                <a:tab algn="l" pos="914400"/>
                <a:tab algn="l" pos="1828800"/>
                <a:tab algn="l" pos="2743200"/>
                <a:tab algn="l" pos="3657600"/>
                <a:tab algn="l" pos="4572000"/>
                <a:tab algn="l" pos="5486400"/>
                <a:tab algn="l" pos="6400800"/>
                <a:tab algn="l" pos="7315200"/>
                <a:tab algn="l" pos="8229600"/>
                <a:tab algn="l" pos="9144000"/>
                <a:tab algn="l" pos="10058400"/>
              </a:tabLst>
            </a:pPr>
            <a:r>
              <a:rPr b="0" lang="en-US" sz="2800" spc="-1" strike="noStrike">
                <a:solidFill>
                  <a:srgbClr val="000000"/>
                </a:solidFill>
                <a:latin typeface="Arial"/>
              </a:rPr>
              <a:t>algoritma enkripsi yang kuat</a:t>
            </a:r>
            <a:endParaRPr b="0" lang="en-US" sz="2800" spc="-1" strike="noStrike">
              <a:solidFill>
                <a:srgbClr val="000000"/>
              </a:solidFill>
              <a:latin typeface="Arial"/>
            </a:endParaRPr>
          </a:p>
          <a:p>
            <a:pPr lvl="1" marL="742680" indent="-285480" rtl="0" algn="l">
              <a:spcBef>
                <a:spcPts val="697"/>
              </a:spcBef>
              <a:buClr>
                <a:srgbClr val="000000"/>
              </a:buClr>
              <a:buFont typeface="Arial"/>
              <a:buChar char="–"/>
              <a:tabLst>
                <a:tab algn="l" pos="914400"/>
                <a:tab algn="l" pos="1828800"/>
                <a:tab algn="l" pos="2743200"/>
                <a:tab algn="l" pos="3657600"/>
                <a:tab algn="l" pos="4572000"/>
                <a:tab algn="l" pos="5486400"/>
                <a:tab algn="l" pos="6400800"/>
                <a:tab algn="l" pos="7315200"/>
                <a:tab algn="l" pos="8229600"/>
                <a:tab algn="l" pos="9144000"/>
                <a:tab algn="l" pos="10058400"/>
              </a:tabLst>
            </a:pPr>
            <a:r>
              <a:rPr b="0" lang="en-US" sz="2800" spc="-1" strike="noStrike">
                <a:solidFill>
                  <a:srgbClr val="000000"/>
                </a:solidFill>
                <a:latin typeface="Arial"/>
              </a:rPr>
              <a:t>kunci rahasia yang hanya diketahui oleh pengirim/penerima</a:t>
            </a:r>
            <a:endParaRPr b="0" lang="en-US" sz="2800" spc="-1" strike="noStrike">
              <a:solidFill>
                <a:srgbClr val="000000"/>
              </a:solidFill>
              <a:latin typeface="Arial"/>
            </a:endParaRPr>
          </a:p>
          <a:p>
            <a:pPr lvl="1" marL="742680" indent="-285480" rtl="0" algn="l">
              <a:spcBef>
                <a:spcPts val="697"/>
              </a:spcBef>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i="1" lang="en-US" sz="2800" spc="-1" strike="noStrike">
                <a:solidFill>
                  <a:srgbClr val="000000"/>
                </a:solidFill>
                <a:latin typeface="Arial"/>
              </a:rPr>
              <a:t>	</a:t>
            </a:r>
            <a:r>
              <a:rPr b="0" i="1" lang="en-US" sz="2800" spc="-1" strike="noStrike">
                <a:solidFill>
                  <a:srgbClr val="000000"/>
                </a:solidFill>
                <a:latin typeface="Arial"/>
              </a:rPr>
              <a:t>Y</a:t>
            </a:r>
            <a:r>
              <a:rPr b="0" lang="en-US" sz="2800" spc="-1" strike="noStrike">
                <a:solidFill>
                  <a:srgbClr val="000000"/>
                </a:solidFill>
                <a:latin typeface="Arial"/>
              </a:rPr>
              <a:t>= E</a:t>
            </a:r>
            <a:r>
              <a:rPr b="0" i="1" lang="en-US" sz="2400" spc="-1" strike="noStrike" baseline="-25000">
                <a:solidFill>
                  <a:srgbClr val="000000"/>
                </a:solidFill>
                <a:latin typeface="Arial"/>
              </a:rPr>
              <a:t>K</a:t>
            </a:r>
            <a:r>
              <a:rPr b="0" lang="en-US" sz="2800" spc="-1" strike="noStrike">
                <a:solidFill>
                  <a:srgbClr val="000000"/>
                </a:solidFill>
                <a:latin typeface="Arial"/>
              </a:rPr>
              <a:t>(</a:t>
            </a:r>
            <a:r>
              <a:rPr b="0" i="1" lang="en-US" sz="2800" spc="-1" strike="noStrike">
                <a:solidFill>
                  <a:srgbClr val="000000"/>
                </a:solidFill>
                <a:latin typeface="Arial"/>
              </a:rPr>
              <a:t>X</a:t>
            </a:r>
            <a:r>
              <a:rPr b="0" lang="en-US" sz="2800" spc="-1" strike="noStrike">
                <a:solidFill>
                  <a:srgbClr val="000000"/>
                </a:solidFill>
                <a:latin typeface="Arial"/>
              </a:rPr>
              <a:t>)</a:t>
            </a:r>
            <a:endParaRPr b="0" lang="en-US" sz="2800" spc="-1" strike="noStrike">
              <a:solidFill>
                <a:srgbClr val="000000"/>
              </a:solidFill>
              <a:latin typeface="Arial"/>
            </a:endParaRPr>
          </a:p>
          <a:p>
            <a:pPr lvl="1" marL="742680" indent="-285480" rtl="0" algn="l">
              <a:spcBef>
                <a:spcPts val="697"/>
              </a:spcBef>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i="1" lang="en-US" sz="2800" spc="-1" strike="noStrike">
                <a:solidFill>
                  <a:srgbClr val="000000"/>
                </a:solidFill>
                <a:latin typeface="Arial"/>
              </a:rPr>
              <a:t>	</a:t>
            </a:r>
            <a:r>
              <a:rPr b="0" i="1" lang="en-US" sz="2800" spc="-1" strike="noStrike">
                <a:solidFill>
                  <a:srgbClr val="000000"/>
                </a:solidFill>
                <a:latin typeface="Arial"/>
              </a:rPr>
              <a:t>X</a:t>
            </a:r>
            <a:r>
              <a:rPr b="0" lang="en-US" sz="2800" spc="-1" strike="noStrike">
                <a:solidFill>
                  <a:srgbClr val="000000"/>
                </a:solidFill>
                <a:latin typeface="Arial"/>
              </a:rPr>
              <a:t>= D</a:t>
            </a:r>
            <a:r>
              <a:rPr b="0" i="1" lang="en-US" sz="2400" spc="-1" strike="noStrike" baseline="-25000">
                <a:solidFill>
                  <a:srgbClr val="000000"/>
                </a:solidFill>
                <a:latin typeface="Arial"/>
              </a:rPr>
              <a:t>K</a:t>
            </a:r>
            <a:r>
              <a:rPr b="0" lang="en-US" sz="2800" spc="-1" strike="noStrike">
                <a:solidFill>
                  <a:srgbClr val="000000"/>
                </a:solidFill>
                <a:latin typeface="Arial"/>
              </a:rPr>
              <a:t>(</a:t>
            </a:r>
            <a:r>
              <a:rPr b="0" i="1" lang="en-US" sz="2800" spc="-1" strike="noStrike">
                <a:solidFill>
                  <a:srgbClr val="000000"/>
                </a:solidFill>
                <a:latin typeface="Arial"/>
              </a:rPr>
              <a:t>Y</a:t>
            </a:r>
            <a:r>
              <a:rPr b="0" lang="en-US" sz="2800" spc="-1" strike="noStrike">
                <a:solidFill>
                  <a:srgbClr val="000000"/>
                </a:solidFill>
                <a:latin typeface="Arial"/>
              </a:rPr>
              <a:t>)</a:t>
            </a:r>
            <a:endParaRPr b="0" lang="en-US" sz="2800" spc="-1" strike="noStrike">
              <a:solidFill>
                <a:srgbClr val="000000"/>
              </a:solidFill>
              <a:latin typeface="Arial"/>
            </a:endParaRPr>
          </a:p>
          <a:p>
            <a:pPr marL="342720" indent="-342720" rtl="0" algn="l">
              <a:spcBef>
                <a:spcPts val="799"/>
              </a:spcBef>
              <a:buClr>
                <a:srgbClr val="000000"/>
              </a:buClr>
              <a:buFont typeface="Arial"/>
              <a:buChar char="•"/>
              <a:tabLst>
                <a:tab algn="l" pos="914400"/>
                <a:tab algn="l" pos="1828800"/>
                <a:tab algn="l" pos="2743200"/>
                <a:tab algn="l" pos="3657600"/>
                <a:tab algn="l" pos="4572000"/>
                <a:tab algn="l" pos="5486400"/>
                <a:tab algn="l" pos="6400800"/>
                <a:tab algn="l" pos="7315200"/>
                <a:tab algn="l" pos="8229600"/>
                <a:tab algn="l" pos="9144000"/>
                <a:tab algn="l" pos="10058400"/>
              </a:tabLst>
            </a:pPr>
            <a:r>
              <a:rPr b="0" lang="en-US" sz="3200" spc="-1" strike="noStrike">
                <a:solidFill>
                  <a:srgbClr val="000000"/>
                </a:solidFill>
                <a:latin typeface="Arial"/>
              </a:rPr>
              <a:t>anggap algoritma enkripsi sudah diketahui</a:t>
            </a:r>
            <a:endParaRPr b="0" lang="en-US" sz="3200" spc="-1" strike="noStrike">
              <a:solidFill>
                <a:srgbClr val="000000"/>
              </a:solidFill>
              <a:latin typeface="Arial"/>
            </a:endParaRPr>
          </a:p>
          <a:p>
            <a:pPr marL="342720" indent="-342720" rtl="0" algn="l">
              <a:spcBef>
                <a:spcPts val="799"/>
              </a:spcBef>
              <a:buClr>
                <a:srgbClr val="000000"/>
              </a:buClr>
              <a:buFont typeface="Arial"/>
              <a:buChar char="•"/>
              <a:tabLst>
                <a:tab algn="l" pos="914400"/>
                <a:tab algn="l" pos="1828800"/>
                <a:tab algn="l" pos="2743200"/>
                <a:tab algn="l" pos="3657600"/>
                <a:tab algn="l" pos="4572000"/>
                <a:tab algn="l" pos="5486400"/>
                <a:tab algn="l" pos="6400800"/>
                <a:tab algn="l" pos="7315200"/>
                <a:tab algn="l" pos="8229600"/>
                <a:tab algn="l" pos="9144000"/>
                <a:tab algn="l" pos="10058400"/>
              </a:tabLst>
            </a:pPr>
            <a:r>
              <a:rPr b="0" lang="en-US" sz="3200" spc="-1" strike="noStrike">
                <a:solidFill>
                  <a:srgbClr val="000000"/>
                </a:solidFill>
                <a:latin typeface="Arial"/>
              </a:rPr>
              <a:t>menyiratkan saluran aman untuk mendistribusikan kunci</a:t>
            </a:r>
            <a:endParaRPr b="0" lang="en-US" sz="32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60" name="TextShape 1"/>
          <p:cNvSpPr txBox="1"/>
          <p:nvPr/>
        </p:nvSpPr>
        <p:spPr>
          <a:xfrm>
            <a:off x="457200" y="274320"/>
            <a:ext cx="8229600" cy="1143000"/>
          </a:xfrm>
          <a:prstGeom prst="rect">
            <a:avLst/>
          </a:prstGeom>
          <a:noFill/>
          <a:ln w="0">
            <a:noFill/>
          </a:ln>
        </p:spPr>
        <p:txBody>
          <a:bodyPr lIns="90000" rIns="90000" tIns="46800" bIns="46800" anchor="ctr">
            <a:noAutofit/>
          </a:bodyPr>
          <a:p>
            <a:pPr algn="ctr" rtl="0">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4400" spc="-1" strike="noStrike">
                <a:solidFill>
                  <a:srgbClr val="000000"/>
                </a:solidFill>
                <a:latin typeface="Arial"/>
              </a:rPr>
              <a:t>Kriptografi</a:t>
            </a:r>
            <a:endParaRPr b="0" lang="en-US" sz="4400" spc="-1" strike="noStrike">
              <a:solidFill>
                <a:srgbClr val="000000"/>
              </a:solidFill>
              <a:latin typeface="Arial"/>
            </a:endParaRPr>
          </a:p>
        </p:txBody>
      </p:sp>
      <p:sp>
        <p:nvSpPr>
          <p:cNvPr id="61" name="TextShape 2"/>
          <p:cNvSpPr txBox="1"/>
          <p:nvPr/>
        </p:nvSpPr>
        <p:spPr>
          <a:xfrm>
            <a:off x="457200" y="1600200"/>
            <a:ext cx="8229600" cy="4525920"/>
          </a:xfrm>
          <a:prstGeom prst="rect">
            <a:avLst/>
          </a:prstGeom>
          <a:noFill/>
          <a:ln w="0">
            <a:noFill/>
          </a:ln>
        </p:spPr>
        <p:txBody>
          <a:bodyPr lIns="90000" rIns="90000" tIns="46800" bIns="46800">
            <a:normAutofit/>
          </a:bodyPr>
          <a:p>
            <a:pPr marL="342720" indent="-342720" rtl="0" algn="l">
              <a:spcBef>
                <a:spcPts val="799"/>
              </a:spcBef>
              <a:buClr>
                <a:srgbClr val="000000"/>
              </a:buClr>
              <a:buFont typeface="Arial"/>
              <a:buChar char="•"/>
              <a:tabLst>
                <a:tab algn="l" pos="914400"/>
                <a:tab algn="l" pos="1828800"/>
                <a:tab algn="l" pos="2743200"/>
                <a:tab algn="l" pos="3657600"/>
                <a:tab algn="l" pos="4572000"/>
                <a:tab algn="l" pos="5486400"/>
                <a:tab algn="l" pos="6400800"/>
                <a:tab algn="l" pos="7315200"/>
                <a:tab algn="l" pos="8229600"/>
                <a:tab algn="l" pos="9144000"/>
                <a:tab algn="l" pos="10058400"/>
              </a:tabLst>
            </a:pPr>
            <a:r>
              <a:rPr b="0" lang="en-US" sz="3200" spc="-1" strike="noStrike">
                <a:solidFill>
                  <a:srgbClr val="000000"/>
                </a:solidFill>
                <a:latin typeface="Arial"/>
              </a:rPr>
              <a:t>dapat dicirikan oleh:</a:t>
            </a:r>
            <a:endParaRPr b="0" lang="en-US" sz="3200" spc="-1" strike="noStrike">
              <a:solidFill>
                <a:srgbClr val="000000"/>
              </a:solidFill>
              <a:latin typeface="Arial"/>
            </a:endParaRPr>
          </a:p>
          <a:p>
            <a:pPr lvl="1" marL="742680" indent="-285480" rtl="0" algn="l">
              <a:spcBef>
                <a:spcPts val="697"/>
              </a:spcBef>
              <a:buClr>
                <a:srgbClr val="000000"/>
              </a:buClr>
              <a:buFont typeface="Arial"/>
              <a:buChar char="–"/>
              <a:tabLst>
                <a:tab algn="l" pos="914400"/>
                <a:tab algn="l" pos="1828800"/>
                <a:tab algn="l" pos="2743200"/>
                <a:tab algn="l" pos="3657600"/>
                <a:tab algn="l" pos="4572000"/>
                <a:tab algn="l" pos="5486400"/>
                <a:tab algn="l" pos="6400800"/>
                <a:tab algn="l" pos="7315200"/>
                <a:tab algn="l" pos="8229600"/>
                <a:tab algn="l" pos="9144000"/>
                <a:tab algn="l" pos="10058400"/>
              </a:tabLst>
            </a:pPr>
            <a:r>
              <a:rPr b="0" lang="en-US" sz="2800" spc="-1" strike="noStrike">
                <a:solidFill>
                  <a:srgbClr val="000000"/>
                </a:solidFill>
                <a:latin typeface="Arial"/>
              </a:rPr>
              <a:t>jenis operasi enkripsi yang digunakan</a:t>
            </a:r>
            <a:endParaRPr b="0" lang="en-US" sz="2800" spc="-1" strike="noStrike">
              <a:solidFill>
                <a:srgbClr val="000000"/>
              </a:solidFill>
              <a:latin typeface="Arial"/>
            </a:endParaRPr>
          </a:p>
          <a:p>
            <a:pPr lvl="2" marL="1143000" indent="-228600" rtl="0" algn="l">
              <a:spcBef>
                <a:spcPts val="598"/>
              </a:spcBef>
              <a:buClr>
                <a:srgbClr val="000000"/>
              </a:buClr>
              <a:buFont typeface="Arial"/>
              <a:buChar char="•"/>
              <a:tabLst>
                <a:tab algn="l" pos="1828800"/>
                <a:tab algn="l" pos="2743200"/>
                <a:tab algn="l" pos="3657600"/>
                <a:tab algn="l" pos="4572000"/>
                <a:tab algn="l" pos="5486400"/>
                <a:tab algn="l" pos="6400800"/>
                <a:tab algn="l" pos="7315200"/>
                <a:tab algn="l" pos="8229600"/>
                <a:tab algn="l" pos="9144000"/>
                <a:tab algn="l" pos="10058400"/>
              </a:tabLst>
            </a:pPr>
            <a:r>
              <a:rPr b="0" lang="en-US" sz="2400" spc="-1" strike="noStrike">
                <a:solidFill>
                  <a:srgbClr val="000000"/>
                </a:solidFill>
                <a:latin typeface="Arial"/>
              </a:rPr>
              <a:t>substitusi / transposisi / produk</a:t>
            </a:r>
            <a:endParaRPr b="0" lang="en-US" sz="2400" spc="-1" strike="noStrike">
              <a:solidFill>
                <a:srgbClr val="000000"/>
              </a:solidFill>
              <a:latin typeface="Arial"/>
            </a:endParaRPr>
          </a:p>
          <a:p>
            <a:pPr lvl="1" marL="742680" indent="-285480" rtl="0" algn="l">
              <a:spcBef>
                <a:spcPts val="697"/>
              </a:spcBef>
              <a:buClr>
                <a:srgbClr val="000000"/>
              </a:buClr>
              <a:buFont typeface="Arial"/>
              <a:buChar char="–"/>
              <a:tabLst>
                <a:tab algn="l" pos="914400"/>
                <a:tab algn="l" pos="1828800"/>
                <a:tab algn="l" pos="2743200"/>
                <a:tab algn="l" pos="3657600"/>
                <a:tab algn="l" pos="4572000"/>
                <a:tab algn="l" pos="5486400"/>
                <a:tab algn="l" pos="6400800"/>
                <a:tab algn="l" pos="7315200"/>
                <a:tab algn="l" pos="8229600"/>
                <a:tab algn="l" pos="9144000"/>
                <a:tab algn="l" pos="10058400"/>
              </a:tabLst>
            </a:pPr>
            <a:r>
              <a:rPr b="0" lang="en-US" sz="2800" spc="-1" strike="noStrike">
                <a:solidFill>
                  <a:srgbClr val="000000"/>
                </a:solidFill>
                <a:latin typeface="Arial"/>
              </a:rPr>
              <a:t>jumlah kunci yang digunakan</a:t>
            </a:r>
            <a:endParaRPr b="0" lang="en-US" sz="2800" spc="-1" strike="noStrike">
              <a:solidFill>
                <a:srgbClr val="000000"/>
              </a:solidFill>
              <a:latin typeface="Arial"/>
            </a:endParaRPr>
          </a:p>
          <a:p>
            <a:pPr lvl="2" marL="1143000" indent="-228600" rtl="0" algn="l">
              <a:spcBef>
                <a:spcPts val="598"/>
              </a:spcBef>
              <a:buClr>
                <a:srgbClr val="000000"/>
              </a:buClr>
              <a:buFont typeface="Arial"/>
              <a:buChar char="•"/>
              <a:tabLst>
                <a:tab algn="l" pos="1828800"/>
                <a:tab algn="l" pos="2743200"/>
                <a:tab algn="l" pos="3657600"/>
                <a:tab algn="l" pos="4572000"/>
                <a:tab algn="l" pos="5486400"/>
                <a:tab algn="l" pos="6400800"/>
                <a:tab algn="l" pos="7315200"/>
                <a:tab algn="l" pos="8229600"/>
                <a:tab algn="l" pos="9144000"/>
                <a:tab algn="l" pos="10058400"/>
              </a:tabLst>
            </a:pPr>
            <a:r>
              <a:rPr b="0" lang="en-US" sz="2400" spc="-1" strike="noStrike">
                <a:solidFill>
                  <a:srgbClr val="000000"/>
                </a:solidFill>
                <a:latin typeface="Arial"/>
              </a:rPr>
              <a:t>kunci tunggal atau privat / kunci ganda atau publik</a:t>
            </a:r>
            <a:endParaRPr b="0" lang="en-US" sz="2400" spc="-1" strike="noStrike">
              <a:solidFill>
                <a:srgbClr val="000000"/>
              </a:solidFill>
              <a:latin typeface="Arial"/>
            </a:endParaRPr>
          </a:p>
          <a:p>
            <a:pPr lvl="1" marL="742680" indent="-285480" rtl="0" algn="l">
              <a:spcBef>
                <a:spcPts val="697"/>
              </a:spcBef>
              <a:buClr>
                <a:srgbClr val="000000"/>
              </a:buClr>
              <a:buFont typeface="Arial"/>
              <a:buChar char="–"/>
              <a:tabLst>
                <a:tab algn="l" pos="914400"/>
                <a:tab algn="l" pos="1828800"/>
                <a:tab algn="l" pos="2743200"/>
                <a:tab algn="l" pos="3657600"/>
                <a:tab algn="l" pos="4572000"/>
                <a:tab algn="l" pos="5486400"/>
                <a:tab algn="l" pos="6400800"/>
                <a:tab algn="l" pos="7315200"/>
                <a:tab algn="l" pos="8229600"/>
                <a:tab algn="l" pos="9144000"/>
                <a:tab algn="l" pos="10058400"/>
              </a:tabLst>
            </a:pPr>
            <a:r>
              <a:rPr b="0" lang="en-US" sz="2800" spc="-1" strike="noStrike">
                <a:solidFill>
                  <a:srgbClr val="000000"/>
                </a:solidFill>
                <a:latin typeface="Arial"/>
              </a:rPr>
              <a:t>cara teks biasa diproses</a:t>
            </a:r>
            <a:endParaRPr b="0" lang="en-US" sz="2800" spc="-1" strike="noStrike">
              <a:solidFill>
                <a:srgbClr val="000000"/>
              </a:solidFill>
              <a:latin typeface="Arial"/>
            </a:endParaRPr>
          </a:p>
          <a:p>
            <a:pPr lvl="2" marL="1143000" indent="-228600" rtl="0" algn="l">
              <a:spcBef>
                <a:spcPts val="598"/>
              </a:spcBef>
              <a:buClr>
                <a:srgbClr val="000000"/>
              </a:buClr>
              <a:buFont typeface="Arial"/>
              <a:buChar char="•"/>
              <a:tabLst>
                <a:tab algn="l" pos="1828800"/>
                <a:tab algn="l" pos="2743200"/>
                <a:tab algn="l" pos="3657600"/>
                <a:tab algn="l" pos="4572000"/>
                <a:tab algn="l" pos="5486400"/>
                <a:tab algn="l" pos="6400800"/>
                <a:tab algn="l" pos="7315200"/>
                <a:tab algn="l" pos="8229600"/>
                <a:tab algn="l" pos="9144000"/>
                <a:tab algn="l" pos="10058400"/>
              </a:tabLst>
            </a:pPr>
            <a:r>
              <a:rPr b="0" lang="en-US" sz="2400" spc="-1" strike="noStrike">
                <a:solidFill>
                  <a:srgbClr val="000000"/>
                </a:solidFill>
                <a:latin typeface="Arial"/>
              </a:rPr>
              <a:t>blok / aliran</a:t>
            </a:r>
            <a:endParaRPr b="0" lang="en-US" sz="24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62" name="TextShape 1"/>
          <p:cNvSpPr txBox="1"/>
          <p:nvPr/>
        </p:nvSpPr>
        <p:spPr>
          <a:xfrm>
            <a:off x="457200" y="274320"/>
            <a:ext cx="8229600" cy="1143000"/>
          </a:xfrm>
          <a:prstGeom prst="rect">
            <a:avLst/>
          </a:prstGeom>
          <a:noFill/>
          <a:ln w="0">
            <a:noFill/>
          </a:ln>
        </p:spPr>
        <p:txBody>
          <a:bodyPr lIns="90000" rIns="90000" tIns="46800" bIns="46800" anchor="ctr">
            <a:noAutofit/>
          </a:bodyPr>
          <a:p>
            <a:pPr algn="ctr" rtl="0">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4400" spc="-1" strike="noStrike">
                <a:solidFill>
                  <a:srgbClr val="000000"/>
                </a:solidFill>
                <a:latin typeface="Arial"/>
              </a:rPr>
              <a:t>Jenis-jenis Serangan Kriptanalitik</a:t>
            </a:r>
            <a:endParaRPr b="0" lang="en-US" sz="4400" spc="-1" strike="noStrike">
              <a:solidFill>
                <a:srgbClr val="000000"/>
              </a:solidFill>
              <a:latin typeface="Arial"/>
            </a:endParaRPr>
          </a:p>
        </p:txBody>
      </p:sp>
      <p:sp>
        <p:nvSpPr>
          <p:cNvPr id="63" name="TextShape 2"/>
          <p:cNvSpPr txBox="1"/>
          <p:nvPr/>
        </p:nvSpPr>
        <p:spPr>
          <a:xfrm>
            <a:off x="468360" y="1267920"/>
            <a:ext cx="8229600" cy="5589720"/>
          </a:xfrm>
          <a:prstGeom prst="rect">
            <a:avLst/>
          </a:prstGeom>
          <a:noFill/>
          <a:ln w="0">
            <a:noFill/>
          </a:ln>
        </p:spPr>
        <p:txBody>
          <a:bodyPr lIns="90000" rIns="90000" tIns="46800" bIns="46800">
            <a:normAutofit/>
          </a:bodyPr>
          <a:p>
            <a:pPr marL="342720" indent="-342720" rtl="0" algn="l">
              <a:spcBef>
                <a:spcPts val="697"/>
              </a:spcBef>
              <a:buClr>
                <a:srgbClr val="000000"/>
              </a:buClr>
              <a:buFont typeface="Arial"/>
              <a:buChar char="•"/>
              <a:tabLst>
                <a:tab algn="l" pos="914400"/>
                <a:tab algn="l" pos="1828800"/>
                <a:tab algn="l" pos="2743200"/>
                <a:tab algn="l" pos="3657600"/>
                <a:tab algn="l" pos="4572000"/>
                <a:tab algn="l" pos="5486400"/>
                <a:tab algn="l" pos="6400800"/>
                <a:tab algn="l" pos="7315200"/>
                <a:tab algn="l" pos="8229600"/>
                <a:tab algn="l" pos="9144000"/>
                <a:tab algn="l" pos="10058400"/>
              </a:tabLst>
            </a:pPr>
            <a:r>
              <a:rPr b="1" lang="en-AU" sz="2800" spc="-1" strike="noStrike">
                <a:solidFill>
                  <a:srgbClr val="000000"/>
                </a:solidFill>
                <a:latin typeface="Arial"/>
              </a:rPr>
              <a:t>hanya teks sandi</a:t>
            </a:r>
            <a:r>
              <a:rPr b="0" lang="en-AU" sz="2800" spc="-1" strike="noStrike">
                <a:solidFill>
                  <a:srgbClr val="000000"/>
                </a:solidFill>
                <a:latin typeface="Arial"/>
              </a:rPr>
              <a:t> </a:t>
            </a:r>
            <a:endParaRPr b="0" lang="en-US" sz="2800" spc="-1" strike="noStrike">
              <a:solidFill>
                <a:srgbClr val="000000"/>
              </a:solidFill>
              <a:latin typeface="Arial"/>
            </a:endParaRPr>
          </a:p>
          <a:p>
            <a:pPr lvl="1" marL="742680" indent="-285480" rtl="0" algn="l">
              <a:spcBef>
                <a:spcPts val="598"/>
              </a:spcBef>
              <a:buClr>
                <a:srgbClr val="000000"/>
              </a:buClr>
              <a:buFont typeface="Arial"/>
              <a:buChar char="–"/>
              <a:tabLst>
                <a:tab algn="l" pos="914400"/>
                <a:tab algn="l" pos="1828800"/>
                <a:tab algn="l" pos="2743200"/>
                <a:tab algn="l" pos="3657600"/>
                <a:tab algn="l" pos="4572000"/>
                <a:tab algn="l" pos="5486400"/>
                <a:tab algn="l" pos="6400800"/>
                <a:tab algn="l" pos="7315200"/>
                <a:tab algn="l" pos="8229600"/>
                <a:tab algn="l" pos="9144000"/>
                <a:tab algn="l" pos="10058400"/>
              </a:tabLst>
            </a:pPr>
            <a:r>
              <a:rPr b="0" lang="en-AU" sz="2400" spc="-1" strike="noStrike">
                <a:solidFill>
                  <a:srgbClr val="000000"/>
                </a:solidFill>
                <a:latin typeface="Arial"/>
              </a:rPr>
              <a:t>hanya mengetahui algoritma/teks sandi, statistik, dapat mengidentifikasi teks biasa</a:t>
            </a:r>
            <a:endParaRPr b="0" lang="en-US" sz="2400" spc="-1" strike="noStrike">
              <a:solidFill>
                <a:srgbClr val="000000"/>
              </a:solidFill>
              <a:latin typeface="Arial"/>
            </a:endParaRPr>
          </a:p>
          <a:p>
            <a:pPr marL="342720" indent="-342720" rtl="0" algn="l">
              <a:spcBef>
                <a:spcPts val="697"/>
              </a:spcBef>
              <a:buClr>
                <a:srgbClr val="000000"/>
              </a:buClr>
              <a:buFont typeface="Arial"/>
              <a:buChar char="•"/>
              <a:tabLst>
                <a:tab algn="l" pos="914400"/>
                <a:tab algn="l" pos="1828800"/>
                <a:tab algn="l" pos="2743200"/>
                <a:tab algn="l" pos="3657600"/>
                <a:tab algn="l" pos="4572000"/>
                <a:tab algn="l" pos="5486400"/>
                <a:tab algn="l" pos="6400800"/>
                <a:tab algn="l" pos="7315200"/>
                <a:tab algn="l" pos="8229600"/>
                <a:tab algn="l" pos="9144000"/>
                <a:tab algn="l" pos="10058400"/>
              </a:tabLst>
            </a:pPr>
            <a:r>
              <a:rPr b="1" lang="en-AU" sz="2800" spc="-1" strike="noStrike">
                <a:solidFill>
                  <a:srgbClr val="000000"/>
                </a:solidFill>
                <a:latin typeface="Arial"/>
              </a:rPr>
              <a:t>teks biasa yang diketahui</a:t>
            </a:r>
            <a:r>
              <a:rPr b="0" lang="en-AU" sz="2800" spc="-1" strike="noStrike">
                <a:solidFill>
                  <a:srgbClr val="000000"/>
                </a:solidFill>
                <a:latin typeface="Arial"/>
              </a:rPr>
              <a:t> </a:t>
            </a:r>
            <a:endParaRPr b="0" lang="en-US" sz="2800" spc="-1" strike="noStrike">
              <a:solidFill>
                <a:srgbClr val="000000"/>
              </a:solidFill>
              <a:latin typeface="Arial"/>
            </a:endParaRPr>
          </a:p>
          <a:p>
            <a:pPr lvl="1" marL="742680" indent="-285480" rtl="0" algn="l">
              <a:spcBef>
                <a:spcPts val="598"/>
              </a:spcBef>
              <a:buClr>
                <a:srgbClr val="000000"/>
              </a:buClr>
              <a:buFont typeface="Arial"/>
              <a:buChar char="–"/>
              <a:tabLst>
                <a:tab algn="l" pos="914400"/>
                <a:tab algn="l" pos="1828800"/>
                <a:tab algn="l" pos="2743200"/>
                <a:tab algn="l" pos="3657600"/>
                <a:tab algn="l" pos="4572000"/>
                <a:tab algn="l" pos="5486400"/>
                <a:tab algn="l" pos="6400800"/>
                <a:tab algn="l" pos="7315200"/>
                <a:tab algn="l" pos="8229600"/>
                <a:tab algn="l" pos="9144000"/>
                <a:tab algn="l" pos="10058400"/>
              </a:tabLst>
            </a:pPr>
            <a:r>
              <a:rPr b="0" lang="en-AU" sz="2400" spc="-1" strike="noStrike">
                <a:solidFill>
                  <a:srgbClr val="000000"/>
                </a:solidFill>
                <a:latin typeface="Arial"/>
              </a:rPr>
              <a:t>mengetahui/mencurigai teks asli dan teks sandi untuk menyerang sandi</a:t>
            </a:r>
            <a:endParaRPr b="0" lang="en-US" sz="2400" spc="-1" strike="noStrike">
              <a:solidFill>
                <a:srgbClr val="000000"/>
              </a:solidFill>
              <a:latin typeface="Arial"/>
            </a:endParaRPr>
          </a:p>
          <a:p>
            <a:pPr marL="342720" indent="-342720" rtl="0" algn="l">
              <a:spcBef>
                <a:spcPts val="697"/>
              </a:spcBef>
              <a:buClr>
                <a:srgbClr val="000000"/>
              </a:buClr>
              <a:buFont typeface="Arial"/>
              <a:buChar char="•"/>
              <a:tabLst>
                <a:tab algn="l" pos="914400"/>
                <a:tab algn="l" pos="1828800"/>
                <a:tab algn="l" pos="2743200"/>
                <a:tab algn="l" pos="3657600"/>
                <a:tab algn="l" pos="4572000"/>
                <a:tab algn="l" pos="5486400"/>
                <a:tab algn="l" pos="6400800"/>
                <a:tab algn="l" pos="7315200"/>
                <a:tab algn="l" pos="8229600"/>
                <a:tab algn="l" pos="9144000"/>
                <a:tab algn="l" pos="10058400"/>
              </a:tabLst>
            </a:pPr>
            <a:r>
              <a:rPr b="1" lang="en-AU" sz="2800" spc="-1" strike="noStrike">
                <a:solidFill>
                  <a:srgbClr val="000000"/>
                </a:solidFill>
                <a:latin typeface="Arial"/>
              </a:rPr>
              <a:t>teks biasa yang dipilih</a:t>
            </a:r>
            <a:r>
              <a:rPr b="0" lang="en-AU" sz="2800" spc="-1" strike="noStrike">
                <a:solidFill>
                  <a:srgbClr val="000000"/>
                </a:solidFill>
                <a:latin typeface="Arial"/>
              </a:rPr>
              <a:t> </a:t>
            </a:r>
            <a:endParaRPr b="0" lang="en-US" sz="2800" spc="-1" strike="noStrike">
              <a:solidFill>
                <a:srgbClr val="000000"/>
              </a:solidFill>
              <a:latin typeface="Arial"/>
            </a:endParaRPr>
          </a:p>
          <a:p>
            <a:pPr lvl="1" marL="742680" indent="-285480" rtl="0" algn="l">
              <a:spcBef>
                <a:spcPts val="598"/>
              </a:spcBef>
              <a:buClr>
                <a:srgbClr val="000000"/>
              </a:buClr>
              <a:buFont typeface="Arial"/>
              <a:buChar char="–"/>
              <a:tabLst>
                <a:tab algn="l" pos="914400"/>
                <a:tab algn="l" pos="1828800"/>
                <a:tab algn="l" pos="2743200"/>
                <a:tab algn="l" pos="3657600"/>
                <a:tab algn="l" pos="4572000"/>
                <a:tab algn="l" pos="5486400"/>
                <a:tab algn="l" pos="6400800"/>
                <a:tab algn="l" pos="7315200"/>
                <a:tab algn="l" pos="8229600"/>
                <a:tab algn="l" pos="9144000"/>
                <a:tab algn="l" pos="10058400"/>
              </a:tabLst>
            </a:pPr>
            <a:r>
              <a:rPr b="0" lang="en-AU" sz="2400" spc="-1" strike="noStrike">
                <a:solidFill>
                  <a:srgbClr val="000000"/>
                </a:solidFill>
                <a:latin typeface="Arial"/>
              </a:rPr>
              <a:t>Pilih teks biasa dan dapatkan teks sandi untuk menyerang sandi.</a:t>
            </a:r>
            <a:endParaRPr b="0" lang="en-US" sz="2400" spc="-1" strike="noStrike">
              <a:solidFill>
                <a:srgbClr val="000000"/>
              </a:solidFill>
              <a:latin typeface="Arial"/>
            </a:endParaRPr>
          </a:p>
          <a:p>
            <a:pPr marL="342720" indent="-342720" rtl="0" algn="l">
              <a:spcBef>
                <a:spcPts val="697"/>
              </a:spcBef>
              <a:buClr>
                <a:srgbClr val="000000"/>
              </a:buClr>
              <a:buFont typeface="Arial"/>
              <a:buChar char="•"/>
              <a:tabLst>
                <a:tab algn="l" pos="914400"/>
                <a:tab algn="l" pos="1828800"/>
                <a:tab algn="l" pos="2743200"/>
                <a:tab algn="l" pos="3657600"/>
                <a:tab algn="l" pos="4572000"/>
                <a:tab algn="l" pos="5486400"/>
                <a:tab algn="l" pos="6400800"/>
                <a:tab algn="l" pos="7315200"/>
                <a:tab algn="l" pos="8229600"/>
                <a:tab algn="l" pos="9144000"/>
                <a:tab algn="l" pos="10058400"/>
              </a:tabLst>
            </a:pPr>
            <a:r>
              <a:rPr b="1" lang="en-AU" sz="2800" spc="-1" strike="noStrike">
                <a:solidFill>
                  <a:srgbClr val="000000"/>
                </a:solidFill>
                <a:latin typeface="Arial"/>
              </a:rPr>
              <a:t>teks sandi yang dipilih</a:t>
            </a:r>
            <a:r>
              <a:rPr b="0" lang="en-AU" sz="2800" spc="-1" strike="noStrike">
                <a:solidFill>
                  <a:srgbClr val="000000"/>
                </a:solidFill>
                <a:latin typeface="Arial"/>
              </a:rPr>
              <a:t> </a:t>
            </a:r>
            <a:endParaRPr b="0" lang="en-US" sz="2800" spc="-1" strike="noStrike">
              <a:solidFill>
                <a:srgbClr val="000000"/>
              </a:solidFill>
              <a:latin typeface="Arial"/>
            </a:endParaRPr>
          </a:p>
          <a:p>
            <a:pPr lvl="1" marL="742680" indent="-285480" rtl="0" algn="l">
              <a:spcBef>
                <a:spcPts val="598"/>
              </a:spcBef>
              <a:buClr>
                <a:srgbClr val="000000"/>
              </a:buClr>
              <a:buFont typeface="Arial"/>
              <a:buChar char="–"/>
              <a:tabLst>
                <a:tab algn="l" pos="914400"/>
                <a:tab algn="l" pos="1828800"/>
                <a:tab algn="l" pos="2743200"/>
                <a:tab algn="l" pos="3657600"/>
                <a:tab algn="l" pos="4572000"/>
                <a:tab algn="l" pos="5486400"/>
                <a:tab algn="l" pos="6400800"/>
                <a:tab algn="l" pos="7315200"/>
                <a:tab algn="l" pos="8229600"/>
                <a:tab algn="l" pos="9144000"/>
                <a:tab algn="l" pos="10058400"/>
              </a:tabLst>
            </a:pPr>
            <a:r>
              <a:rPr b="0" lang="en-AU" sz="2400" spc="-1" strike="noStrike">
                <a:solidFill>
                  <a:srgbClr val="000000"/>
                </a:solidFill>
                <a:latin typeface="Arial"/>
              </a:rPr>
              <a:t>Pilih teks sandi dan dapatkan teks asli untuk menyerang sandi.</a:t>
            </a:r>
            <a:endParaRPr b="0" lang="en-US" sz="2400" spc="-1" strike="noStrike">
              <a:solidFill>
                <a:srgbClr val="000000"/>
              </a:solidFill>
              <a:latin typeface="Arial"/>
            </a:endParaRPr>
          </a:p>
          <a:p>
            <a:pPr marL="342720" indent="-342720" rtl="0" algn="l">
              <a:spcBef>
                <a:spcPts val="697"/>
              </a:spcBef>
              <a:buClr>
                <a:srgbClr val="000000"/>
              </a:buClr>
              <a:buFont typeface="Arial"/>
              <a:buChar char="•"/>
              <a:tabLst>
                <a:tab algn="l" pos="914400"/>
                <a:tab algn="l" pos="1828800"/>
                <a:tab algn="l" pos="2743200"/>
                <a:tab algn="l" pos="3657600"/>
                <a:tab algn="l" pos="4572000"/>
                <a:tab algn="l" pos="5486400"/>
                <a:tab algn="l" pos="6400800"/>
                <a:tab algn="l" pos="7315200"/>
                <a:tab algn="l" pos="8229600"/>
                <a:tab algn="l" pos="9144000"/>
                <a:tab algn="l" pos="10058400"/>
              </a:tabLst>
            </a:pPr>
            <a:r>
              <a:rPr b="1" lang="en-AU" sz="2800" spc="-1" strike="noStrike">
                <a:solidFill>
                  <a:srgbClr val="000000"/>
                </a:solidFill>
                <a:latin typeface="Arial"/>
              </a:rPr>
              <a:t>teks yang dipilih</a:t>
            </a:r>
            <a:r>
              <a:rPr b="0" lang="en-AU" sz="2800" spc="-1" strike="noStrike">
                <a:solidFill>
                  <a:srgbClr val="000000"/>
                </a:solidFill>
                <a:latin typeface="Arial"/>
              </a:rPr>
              <a:t> </a:t>
            </a:r>
            <a:endParaRPr b="0" lang="en-US" sz="2800" spc="-1" strike="noStrike">
              <a:solidFill>
                <a:srgbClr val="000000"/>
              </a:solidFill>
              <a:latin typeface="Arial"/>
            </a:endParaRPr>
          </a:p>
          <a:p>
            <a:pPr lvl="1" marL="742680" indent="-285480" rtl="0" algn="l">
              <a:spcBef>
                <a:spcPts val="598"/>
              </a:spcBef>
              <a:buClr>
                <a:srgbClr val="000000"/>
              </a:buClr>
              <a:buFont typeface="Arial"/>
              <a:buChar char="–"/>
              <a:tabLst>
                <a:tab algn="l" pos="914400"/>
                <a:tab algn="l" pos="1828800"/>
                <a:tab algn="l" pos="2743200"/>
                <a:tab algn="l" pos="3657600"/>
                <a:tab algn="l" pos="4572000"/>
                <a:tab algn="l" pos="5486400"/>
                <a:tab algn="l" pos="6400800"/>
                <a:tab algn="l" pos="7315200"/>
                <a:tab algn="l" pos="8229600"/>
                <a:tab algn="l" pos="9144000"/>
                <a:tab algn="l" pos="10058400"/>
              </a:tabLst>
            </a:pPr>
            <a:r>
              <a:rPr b="0" lang="en-AU" sz="2400" spc="-1" strike="noStrike">
                <a:solidFill>
                  <a:srgbClr val="000000"/>
                </a:solidFill>
                <a:latin typeface="Arial"/>
              </a:rPr>
              <a:t>Pilih teks biasa atau teks sandi untuk mengenkripsi/mendekripsi guna menyerang sandi.</a:t>
            </a:r>
            <a:endParaRPr b="0" lang="en-US" sz="24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64" name="TextShape 1"/>
          <p:cNvSpPr txBox="1"/>
          <p:nvPr/>
        </p:nvSpPr>
        <p:spPr>
          <a:xfrm>
            <a:off x="457200" y="274320"/>
            <a:ext cx="8229600" cy="1143000"/>
          </a:xfrm>
          <a:prstGeom prst="rect">
            <a:avLst/>
          </a:prstGeom>
          <a:noFill/>
          <a:ln w="0">
            <a:noFill/>
          </a:ln>
        </p:spPr>
        <p:txBody>
          <a:bodyPr lIns="90000" rIns="90000" tIns="46800" bIns="46800" anchor="ctr">
            <a:noAutofit/>
          </a:bodyPr>
          <a:p>
            <a:pPr algn="ctr" rtl="0">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4400" spc="-1" strike="noStrike">
                <a:solidFill>
                  <a:srgbClr val="000000"/>
                </a:solidFill>
                <a:latin typeface="Arial"/>
              </a:rPr>
              <a:t>Pencarian Brute Force</a:t>
            </a:r>
            <a:endParaRPr b="0" lang="en-US" sz="4400" spc="-1" strike="noStrike">
              <a:solidFill>
                <a:srgbClr val="000000"/>
              </a:solidFill>
              <a:latin typeface="Arial"/>
            </a:endParaRPr>
          </a:p>
        </p:txBody>
      </p:sp>
      <p:sp>
        <p:nvSpPr>
          <p:cNvPr id="65" name="TextShape 2"/>
          <p:cNvSpPr txBox="1"/>
          <p:nvPr/>
        </p:nvSpPr>
        <p:spPr>
          <a:xfrm>
            <a:off x="457200" y="1599840"/>
            <a:ext cx="8229600" cy="1973160"/>
          </a:xfrm>
          <a:prstGeom prst="rect">
            <a:avLst/>
          </a:prstGeom>
          <a:noFill/>
          <a:ln w="0">
            <a:noFill/>
          </a:ln>
        </p:spPr>
        <p:txBody>
          <a:bodyPr lIns="90000" rIns="90000" tIns="46800" bIns="46800">
            <a:normAutofit/>
          </a:bodyPr>
          <a:p>
            <a:pPr marL="342720" indent="-342720" rtl="0" algn="l">
              <a:spcBef>
                <a:spcPts val="799"/>
              </a:spcBef>
              <a:buClr>
                <a:srgbClr val="000000"/>
              </a:buClr>
              <a:buFont typeface="Arial"/>
              <a:buChar char="•"/>
              <a:tabLst>
                <a:tab algn="l" pos="914400"/>
                <a:tab algn="l" pos="1828800"/>
                <a:tab algn="l" pos="2743200"/>
                <a:tab algn="l" pos="3657600"/>
                <a:tab algn="l" pos="4572000"/>
                <a:tab algn="l" pos="5486400"/>
                <a:tab algn="l" pos="6400800"/>
                <a:tab algn="l" pos="7315200"/>
                <a:tab algn="l" pos="8229600"/>
                <a:tab algn="l" pos="9144000"/>
                <a:tab algn="l" pos="10058400"/>
              </a:tabLst>
            </a:pPr>
            <a:r>
              <a:rPr b="0" lang="en-US" sz="3200" spc="-1" strike="noStrike">
                <a:solidFill>
                  <a:srgbClr val="000000"/>
                </a:solidFill>
                <a:latin typeface="Arial"/>
              </a:rPr>
              <a:t>selalu mungkin untuk mencoba setiap tombol.</a:t>
            </a:r>
            <a:endParaRPr b="0" lang="en-US" sz="3200" spc="-1" strike="noStrike">
              <a:solidFill>
                <a:srgbClr val="000000"/>
              </a:solidFill>
              <a:latin typeface="Arial"/>
            </a:endParaRPr>
          </a:p>
          <a:p>
            <a:pPr marL="342720" indent="-342720" rtl="0" algn="l">
              <a:spcBef>
                <a:spcPts val="799"/>
              </a:spcBef>
              <a:buClr>
                <a:srgbClr val="000000"/>
              </a:buClr>
              <a:buFont typeface="Arial"/>
              <a:buChar char="•"/>
              <a:tabLst>
                <a:tab algn="l" pos="914400"/>
                <a:tab algn="l" pos="1828800"/>
                <a:tab algn="l" pos="2743200"/>
                <a:tab algn="l" pos="3657600"/>
                <a:tab algn="l" pos="4572000"/>
                <a:tab algn="l" pos="5486400"/>
                <a:tab algn="l" pos="6400800"/>
                <a:tab algn="l" pos="7315200"/>
                <a:tab algn="l" pos="8229600"/>
                <a:tab algn="l" pos="9144000"/>
                <a:tab algn="l" pos="10058400"/>
              </a:tabLst>
            </a:pPr>
            <a:r>
              <a:rPr b="0" lang="en-US" sz="3200" spc="-1" strike="noStrike">
                <a:solidFill>
                  <a:srgbClr val="000000"/>
                </a:solidFill>
                <a:latin typeface="Arial"/>
              </a:rPr>
              <a:t>serangan paling dasar, sebanding dengan ukuran kunci</a:t>
            </a:r>
            <a:endParaRPr b="0" lang="en-US" sz="3200" spc="-1" strike="noStrike">
              <a:solidFill>
                <a:srgbClr val="000000"/>
              </a:solidFill>
              <a:latin typeface="Arial"/>
            </a:endParaRPr>
          </a:p>
          <a:p>
            <a:pPr marL="342720" indent="-342720" rtl="0" algn="l">
              <a:spcBef>
                <a:spcPts val="799"/>
              </a:spcBef>
              <a:buClr>
                <a:srgbClr val="000000"/>
              </a:buClr>
              <a:buFont typeface="Arial"/>
              <a:buChar char="•"/>
              <a:tabLst>
                <a:tab algn="l" pos="914400"/>
                <a:tab algn="l" pos="1828800"/>
                <a:tab algn="l" pos="2743200"/>
                <a:tab algn="l" pos="3657600"/>
                <a:tab algn="l" pos="4572000"/>
                <a:tab algn="l" pos="5486400"/>
                <a:tab algn="l" pos="6400800"/>
                <a:tab algn="l" pos="7315200"/>
                <a:tab algn="l" pos="8229600"/>
                <a:tab algn="l" pos="9144000"/>
                <a:tab algn="l" pos="10058400"/>
              </a:tabLst>
            </a:pPr>
            <a:r>
              <a:rPr b="0" lang="en-US" sz="3200" spc="-1" strike="noStrike">
                <a:solidFill>
                  <a:srgbClr val="000000"/>
                </a:solidFill>
                <a:latin typeface="Arial"/>
              </a:rPr>
              <a:t>berasumsi bahwa mereka mengetahui/mengenali teks biasa.</a:t>
            </a:r>
            <a:endParaRPr b="0" lang="en-US" sz="3200" spc="-1" strike="noStrike">
              <a:solidFill>
                <a:srgbClr val="000000"/>
              </a:solidFill>
              <a:latin typeface="Arial"/>
            </a:endParaRPr>
          </a:p>
          <a:p>
            <a:pPr marL="342720" indent="-342720" rtl="0" algn="l">
              <a:spcBef>
                <a:spcPts val="799"/>
              </a:spcBef>
              <a:buClr>
                <a:srgbClr val="000000"/>
              </a:buClr>
              <a:buFont typeface="Arial"/>
              <a:buChar char="•"/>
              <a:tabLst>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3200" spc="-1" strike="noStrike">
              <a:solidFill>
                <a:srgbClr val="000000"/>
              </a:solidFill>
              <a:latin typeface="Arial"/>
            </a:endParaRPr>
          </a:p>
          <a:p>
            <a:pPr marL="342720" indent="-342720" rtl="0" algn="l">
              <a:spcBef>
                <a:spcPts val="799"/>
              </a:spcBef>
              <a:buClr>
                <a:srgbClr val="000000"/>
              </a:buClr>
              <a:buFont typeface="Arial"/>
              <a:buChar char="•"/>
              <a:tabLst>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3200" spc="-1" strike="noStrike">
              <a:solidFill>
                <a:srgbClr val="000000"/>
              </a:solidFill>
              <a:latin typeface="Arial"/>
            </a:endParaRPr>
          </a:p>
        </p:txBody>
      </p:sp>
      <p:pic>
        <p:nvPicPr>
          <p:cNvPr id="66" name="" descr=""/>
          <p:cNvPicPr/>
          <p:nvPr/>
        </p:nvPicPr>
        <p:blipFill>
          <a:blip r:embed="rId1"/>
          <a:stretch/>
        </p:blipFill>
        <p:spPr>
          <a:xfrm>
            <a:off x="971640" y="3645000"/>
            <a:ext cx="7235640" cy="2836800"/>
          </a:xfrm>
          <a:prstGeom prst="rect">
            <a:avLst/>
          </a:prstGeom>
          <a:ln w="0">
            <a:noFill/>
          </a:ln>
        </p:spPr>
      </p:pic>
    </p:spTree>
  </p:cSld>
  <mc:AlternateContent>
    <mc:Choice Requires="p14">
      <p:transition spd="slow" p14:dur="2000"/>
    </mc:Choice>
    <mc:Fallback>
      <p:transition spd="slow"/>
    </mc:Fallback>
  </mc:AlternateContent>
</p:sld>
</file>

<file path=ppt/slides/slide1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67" name="TextShape 1"/>
          <p:cNvSpPr txBox="1"/>
          <p:nvPr/>
        </p:nvSpPr>
        <p:spPr>
          <a:xfrm>
            <a:off x="457200" y="274320"/>
            <a:ext cx="8229600" cy="1143000"/>
          </a:xfrm>
          <a:prstGeom prst="rect">
            <a:avLst/>
          </a:prstGeom>
          <a:noFill/>
          <a:ln w="0">
            <a:noFill/>
          </a:ln>
        </p:spPr>
        <p:txBody>
          <a:bodyPr lIns="90000" rIns="90000" tIns="46800" bIns="46800" anchor="ctr">
            <a:noAutofit/>
          </a:bodyPr>
          <a:p>
            <a:pPr algn="ctr" rtl="0">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4400" spc="-1" strike="noStrike">
                <a:solidFill>
                  <a:srgbClr val="000000"/>
                </a:solidFill>
                <a:latin typeface="Arial"/>
              </a:rPr>
              <a:t>Definisi Lainnya</a:t>
            </a:r>
            <a:endParaRPr b="0" lang="en-US" sz="4400" spc="-1" strike="noStrike">
              <a:solidFill>
                <a:srgbClr val="000000"/>
              </a:solidFill>
              <a:latin typeface="Arial"/>
            </a:endParaRPr>
          </a:p>
        </p:txBody>
      </p:sp>
      <p:sp>
        <p:nvSpPr>
          <p:cNvPr id="68" name="TextShape 2"/>
          <p:cNvSpPr txBox="1"/>
          <p:nvPr/>
        </p:nvSpPr>
        <p:spPr>
          <a:xfrm>
            <a:off x="457200" y="1600200"/>
            <a:ext cx="8229600" cy="4525920"/>
          </a:xfrm>
          <a:prstGeom prst="rect">
            <a:avLst/>
          </a:prstGeom>
          <a:noFill/>
          <a:ln w="0">
            <a:noFill/>
          </a:ln>
        </p:spPr>
        <p:txBody>
          <a:bodyPr lIns="90000" rIns="90000" tIns="46800" bIns="46800">
            <a:normAutofit/>
          </a:bodyPr>
          <a:p>
            <a:pPr marL="342720" indent="-342720" rtl="0" algn="l">
              <a:lnSpc>
                <a:spcPct val="90000"/>
              </a:lnSpc>
              <a:spcBef>
                <a:spcPts val="799"/>
              </a:spcBef>
              <a:buClr>
                <a:srgbClr val="000000"/>
              </a:buClr>
              <a:buFont typeface="Arial"/>
              <a:buChar char="•"/>
              <a:tabLst>
                <a:tab algn="l" pos="914400"/>
                <a:tab algn="l" pos="1828800"/>
                <a:tab algn="l" pos="2743200"/>
                <a:tab algn="l" pos="3657600"/>
                <a:tab algn="l" pos="4572000"/>
                <a:tab algn="l" pos="5486400"/>
                <a:tab algn="l" pos="6400800"/>
                <a:tab algn="l" pos="7315200"/>
                <a:tab algn="l" pos="8229600"/>
                <a:tab algn="l" pos="9144000"/>
                <a:tab algn="l" pos="10058400"/>
              </a:tabLst>
            </a:pPr>
            <a:r>
              <a:rPr b="1" lang="en-AU" sz="3200" spc="-1" strike="noStrike">
                <a:solidFill>
                  <a:srgbClr val="000000"/>
                </a:solidFill>
                <a:latin typeface="Arial"/>
              </a:rPr>
              <a:t>keamanan tanpa syarat</a:t>
            </a:r>
            <a:r>
              <a:rPr b="0" lang="en-AU" sz="3200" spc="-1" strike="noStrike">
                <a:solidFill>
                  <a:srgbClr val="000000"/>
                </a:solidFill>
                <a:latin typeface="Arial"/>
              </a:rPr>
              <a:t> </a:t>
            </a:r>
            <a:endParaRPr b="0" lang="en-US" sz="3200" spc="-1" strike="noStrike">
              <a:solidFill>
                <a:srgbClr val="000000"/>
              </a:solidFill>
              <a:latin typeface="Arial"/>
            </a:endParaRPr>
          </a:p>
          <a:p>
            <a:pPr lvl="1" marL="742680" indent="-285480" rtl="0" algn="l">
              <a:lnSpc>
                <a:spcPct val="90000"/>
              </a:lnSpc>
              <a:spcBef>
                <a:spcPts val="697"/>
              </a:spcBef>
              <a:buClr>
                <a:srgbClr val="000000"/>
              </a:buClr>
              <a:buFont typeface="Arial"/>
              <a:buChar char="–"/>
              <a:tabLst>
                <a:tab algn="l" pos="914400"/>
                <a:tab algn="l" pos="1828800"/>
                <a:tab algn="l" pos="2743200"/>
                <a:tab algn="l" pos="3657600"/>
                <a:tab algn="l" pos="4572000"/>
                <a:tab algn="l" pos="5486400"/>
                <a:tab algn="l" pos="6400800"/>
                <a:tab algn="l" pos="7315200"/>
                <a:tab algn="l" pos="8229600"/>
                <a:tab algn="l" pos="9144000"/>
                <a:tab algn="l" pos="10058400"/>
              </a:tabLst>
            </a:pPr>
            <a:r>
              <a:rPr b="0" lang="en-AU" sz="2800" spc="-1" strike="noStrike">
                <a:solidFill>
                  <a:srgbClr val="000000"/>
                </a:solidFill>
                <a:latin typeface="Arial"/>
              </a:rPr>
              <a:t>Seberapa pun besarnya daya komputasi yang tersedia, sandi tersebut tidak dapat dipecahkan karena teks sandi memberikan informasi yang tidak cukup untuk menentukan teks asli yang sesuai secara unik.</a:t>
            </a:r>
            <a:endParaRPr b="0" lang="en-US" sz="2800" spc="-1" strike="noStrike">
              <a:solidFill>
                <a:srgbClr val="000000"/>
              </a:solidFill>
              <a:latin typeface="Arial"/>
            </a:endParaRPr>
          </a:p>
          <a:p>
            <a:pPr marL="342720" indent="-342720" rtl="0" algn="l">
              <a:lnSpc>
                <a:spcPct val="90000"/>
              </a:lnSpc>
              <a:spcBef>
                <a:spcPts val="799"/>
              </a:spcBef>
              <a:buClr>
                <a:srgbClr val="000000"/>
              </a:buClr>
              <a:buFont typeface="Arial"/>
              <a:buChar char="•"/>
              <a:tabLst>
                <a:tab algn="l" pos="914400"/>
                <a:tab algn="l" pos="1828800"/>
                <a:tab algn="l" pos="2743200"/>
                <a:tab algn="l" pos="3657600"/>
                <a:tab algn="l" pos="4572000"/>
                <a:tab algn="l" pos="5486400"/>
                <a:tab algn="l" pos="6400800"/>
                <a:tab algn="l" pos="7315200"/>
                <a:tab algn="l" pos="8229600"/>
                <a:tab algn="l" pos="9144000"/>
                <a:tab algn="l" pos="10058400"/>
              </a:tabLst>
            </a:pPr>
            <a:r>
              <a:rPr b="1" lang="en-AU" sz="3200" spc="-1" strike="noStrike">
                <a:solidFill>
                  <a:srgbClr val="000000"/>
                </a:solidFill>
                <a:latin typeface="Arial"/>
              </a:rPr>
              <a:t>keamanan komputasi</a:t>
            </a:r>
            <a:r>
              <a:rPr b="0" lang="en-AU" sz="3200" spc="-1" strike="noStrike">
                <a:solidFill>
                  <a:srgbClr val="000000"/>
                </a:solidFill>
                <a:latin typeface="Arial"/>
              </a:rPr>
              <a:t> </a:t>
            </a:r>
            <a:endParaRPr b="0" lang="en-US" sz="3200" spc="-1" strike="noStrike">
              <a:solidFill>
                <a:srgbClr val="000000"/>
              </a:solidFill>
              <a:latin typeface="Arial"/>
            </a:endParaRPr>
          </a:p>
          <a:p>
            <a:pPr lvl="1" marL="742680" indent="-285480" rtl="0" algn="l">
              <a:lnSpc>
                <a:spcPct val="90000"/>
              </a:lnSpc>
              <a:spcBef>
                <a:spcPts val="697"/>
              </a:spcBef>
              <a:buClr>
                <a:srgbClr val="000000"/>
              </a:buClr>
              <a:buFont typeface="Arial"/>
              <a:buChar char="–"/>
              <a:tabLst>
                <a:tab algn="l" pos="914400"/>
                <a:tab algn="l" pos="1828800"/>
                <a:tab algn="l" pos="2743200"/>
                <a:tab algn="l" pos="3657600"/>
                <a:tab algn="l" pos="4572000"/>
                <a:tab algn="l" pos="5486400"/>
                <a:tab algn="l" pos="6400800"/>
                <a:tab algn="l" pos="7315200"/>
                <a:tab algn="l" pos="8229600"/>
                <a:tab algn="l" pos="9144000"/>
                <a:tab algn="l" pos="10058400"/>
              </a:tabLst>
            </a:pPr>
            <a:r>
              <a:rPr b="0" lang="en-AU" sz="2800" spc="-1" strike="noStrike">
                <a:solidFill>
                  <a:srgbClr val="000000"/>
                </a:solidFill>
                <a:latin typeface="Arial"/>
              </a:rPr>
              <a:t>Mengingat keterbatasan sumber daya komputasi (misalnya, waktu yang dibutuhkan untuk perhitungan lebih besar daripada usia alam semesta), sandi tersebut tidak dapat dipecahkan.</a:t>
            </a:r>
            <a:endParaRPr b="0" lang="en-US" sz="2800" spc="-1" strike="noStrike">
              <a:solidFill>
                <a:srgbClr val="000000"/>
              </a:solidFill>
              <a:latin typeface="Arial"/>
            </a:endParaRPr>
          </a:p>
          <a:p>
            <a:pPr marL="342720" indent="-342720" rtl="0" algn="l">
              <a:lnSpc>
                <a:spcPct val="90000"/>
              </a:lnSpc>
              <a:spcBef>
                <a:spcPts val="799"/>
              </a:spcBef>
              <a:buClr>
                <a:srgbClr val="000000"/>
              </a:buClr>
              <a:buFont typeface="Arial"/>
              <a:buChar char="•"/>
              <a:tabLst>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28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1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69" name="TextShape 1"/>
          <p:cNvSpPr txBox="1"/>
          <p:nvPr/>
        </p:nvSpPr>
        <p:spPr>
          <a:xfrm>
            <a:off x="457200" y="274320"/>
            <a:ext cx="8229600" cy="1143000"/>
          </a:xfrm>
          <a:prstGeom prst="rect">
            <a:avLst/>
          </a:prstGeom>
          <a:noFill/>
          <a:ln w="0">
            <a:noFill/>
          </a:ln>
        </p:spPr>
        <p:txBody>
          <a:bodyPr lIns="90000" rIns="90000" tIns="46800" bIns="46800" anchor="ctr">
            <a:noAutofit/>
          </a:bodyPr>
          <a:p>
            <a:pPr algn="ctr" rtl="0">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4400" spc="-1" strike="noStrike">
                <a:solidFill>
                  <a:srgbClr val="000000"/>
                </a:solidFill>
                <a:latin typeface="Arial"/>
              </a:rPr>
              <a:t>Sandi Substitusi Klasik</a:t>
            </a:r>
            <a:endParaRPr b="0" lang="en-US" sz="4400" spc="-1" strike="noStrike">
              <a:solidFill>
                <a:srgbClr val="000000"/>
              </a:solidFill>
              <a:latin typeface="Arial"/>
            </a:endParaRPr>
          </a:p>
        </p:txBody>
      </p:sp>
      <p:sp>
        <p:nvSpPr>
          <p:cNvPr id="70" name="TextShape 2"/>
          <p:cNvSpPr txBox="1"/>
          <p:nvPr/>
        </p:nvSpPr>
        <p:spPr>
          <a:xfrm>
            <a:off x="457200" y="1600200"/>
            <a:ext cx="8229600" cy="4525920"/>
          </a:xfrm>
          <a:prstGeom prst="rect">
            <a:avLst/>
          </a:prstGeom>
          <a:noFill/>
          <a:ln w="0">
            <a:noFill/>
          </a:ln>
        </p:spPr>
        <p:txBody>
          <a:bodyPr lIns="90000" rIns="90000" tIns="46800" bIns="46800">
            <a:normAutofit/>
          </a:bodyPr>
          <a:p>
            <a:pPr marL="342720" indent="-342720" rtl="0" algn="l">
              <a:spcBef>
                <a:spcPts val="799"/>
              </a:spcBef>
              <a:buClr>
                <a:srgbClr val="000000"/>
              </a:buClr>
              <a:buFont typeface="Arial"/>
              <a:buChar char="•"/>
              <a:tabLst>
                <a:tab algn="l" pos="914400"/>
                <a:tab algn="l" pos="1828800"/>
                <a:tab algn="l" pos="2743200"/>
                <a:tab algn="l" pos="3657600"/>
                <a:tab algn="l" pos="4572000"/>
                <a:tab algn="l" pos="5486400"/>
                <a:tab algn="l" pos="6400800"/>
                <a:tab algn="l" pos="7315200"/>
                <a:tab algn="l" pos="8229600"/>
                <a:tab algn="l" pos="9144000"/>
                <a:tab algn="l" pos="10058400"/>
              </a:tabLst>
            </a:pPr>
            <a:r>
              <a:rPr b="0" lang="en-US" sz="3200" spc="-1" strike="noStrike">
                <a:solidFill>
                  <a:srgbClr val="000000"/>
                </a:solidFill>
                <a:latin typeface="Arial"/>
              </a:rPr>
              <a:t>Di mana</a:t>
            </a:r>
            <a:r>
              <a:rPr b="0" lang="en-AU" sz="3200" spc="-1" strike="noStrike">
                <a:solidFill>
                  <a:srgbClr val="000000"/>
                </a:solidFill>
                <a:latin typeface="Arial"/>
              </a:rPr>
              <a:t>Huruf-huruf dalam teks biasa diganti dengan huruf lain, angka, atau simbol.</a:t>
            </a:r>
            <a:endParaRPr b="0" lang="en-US" sz="3200" spc="-1" strike="noStrike">
              <a:solidFill>
                <a:srgbClr val="000000"/>
              </a:solidFill>
              <a:latin typeface="Arial"/>
            </a:endParaRPr>
          </a:p>
          <a:p>
            <a:pPr marL="342720" indent="-342720" rtl="0" algn="l">
              <a:spcBef>
                <a:spcPts val="799"/>
              </a:spcBef>
              <a:buClr>
                <a:srgbClr val="000000"/>
              </a:buClr>
              <a:buFont typeface="Arial"/>
              <a:buChar char="•"/>
              <a:tabLst>
                <a:tab algn="l" pos="914400"/>
                <a:tab algn="l" pos="1828800"/>
                <a:tab algn="l" pos="2743200"/>
                <a:tab algn="l" pos="3657600"/>
                <a:tab algn="l" pos="4572000"/>
                <a:tab algn="l" pos="5486400"/>
                <a:tab algn="l" pos="6400800"/>
                <a:tab algn="l" pos="7315200"/>
                <a:tab algn="l" pos="8229600"/>
                <a:tab algn="l" pos="9144000"/>
                <a:tab algn="l" pos="10058400"/>
              </a:tabLst>
            </a:pPr>
            <a:r>
              <a:rPr b="0" lang="en-US" sz="3200" spc="-1" strike="noStrike">
                <a:solidFill>
                  <a:srgbClr val="000000"/>
                </a:solidFill>
                <a:latin typeface="Arial"/>
              </a:rPr>
              <a:t>atau jika teks biasa adalah</a:t>
            </a:r>
            <a:r>
              <a:rPr b="0" lang="en-AU" sz="3200" spc="-1" strike="noStrike">
                <a:solidFill>
                  <a:srgbClr val="000000"/>
                </a:solidFill>
                <a:latin typeface="Arial"/>
              </a:rPr>
              <a:t>Jika dilihat sebagai urutan bit, maka substitusi melibatkan penggantian pola bit teks biasa dengan pola bit teks sandi.</a:t>
            </a:r>
            <a:endParaRPr b="0" lang="en-US" sz="3200" spc="-1" strike="noStrike">
              <a:solidFill>
                <a:srgbClr val="000000"/>
              </a:solidFill>
              <a:latin typeface="Arial"/>
            </a:endParaRPr>
          </a:p>
          <a:p>
            <a:pPr marL="342720" indent="-342720" rtl="0" algn="l">
              <a:spcBef>
                <a:spcPts val="799"/>
              </a:spcBef>
              <a:buClr>
                <a:srgbClr val="000000"/>
              </a:buClr>
              <a:buFont typeface="Arial"/>
              <a:buChar char="•"/>
              <a:tabLst>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3200" spc="-1" strike="noStrike">
              <a:solidFill>
                <a:srgbClr val="000000"/>
              </a:solidFill>
              <a:latin typeface="Arial"/>
            </a:endParaRPr>
          </a:p>
          <a:p>
            <a:pPr marL="342720" indent="-342720" rtl="0" algn="l">
              <a:spcBef>
                <a:spcPts val="799"/>
              </a:spcBef>
              <a:buClr>
                <a:srgbClr val="000000"/>
              </a:buClr>
              <a:buFont typeface="Arial"/>
              <a:buChar char="•"/>
              <a:tabLst>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32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1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71" name="TextShape 1"/>
          <p:cNvSpPr txBox="1"/>
          <p:nvPr/>
        </p:nvSpPr>
        <p:spPr>
          <a:xfrm>
            <a:off x="457200" y="274320"/>
            <a:ext cx="8229600" cy="1143000"/>
          </a:xfrm>
          <a:prstGeom prst="rect">
            <a:avLst/>
          </a:prstGeom>
          <a:noFill/>
          <a:ln w="0">
            <a:noFill/>
          </a:ln>
        </p:spPr>
        <p:txBody>
          <a:bodyPr lIns="90000" rIns="90000" tIns="46800" bIns="46800" anchor="ctr">
            <a:noAutofit/>
          </a:bodyPr>
          <a:p>
            <a:pPr algn="ctr" rtl="0">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4400" spc="-1" strike="noStrike">
                <a:solidFill>
                  <a:srgbClr val="000000"/>
                </a:solidFill>
                <a:latin typeface="Arial"/>
              </a:rPr>
              <a:t>Sandi Caesar</a:t>
            </a:r>
            <a:endParaRPr b="0" lang="en-US" sz="4400" spc="-1" strike="noStrike">
              <a:solidFill>
                <a:srgbClr val="000000"/>
              </a:solidFill>
              <a:latin typeface="Arial"/>
            </a:endParaRPr>
          </a:p>
        </p:txBody>
      </p:sp>
      <p:sp>
        <p:nvSpPr>
          <p:cNvPr id="72" name="TextShape 2"/>
          <p:cNvSpPr txBox="1"/>
          <p:nvPr/>
        </p:nvSpPr>
        <p:spPr>
          <a:xfrm>
            <a:off x="457200" y="1600200"/>
            <a:ext cx="8229600" cy="4525920"/>
          </a:xfrm>
          <a:prstGeom prst="rect">
            <a:avLst/>
          </a:prstGeom>
          <a:noFill/>
          <a:ln w="0">
            <a:noFill/>
          </a:ln>
        </p:spPr>
        <p:txBody>
          <a:bodyPr lIns="90000" rIns="90000" tIns="46800" bIns="46800">
            <a:normAutofit/>
          </a:bodyPr>
          <a:p>
            <a:pPr marL="342720" indent="-342720" rtl="0" algn="l">
              <a:spcBef>
                <a:spcPts val="799"/>
              </a:spcBef>
              <a:buClr>
                <a:srgbClr val="000000"/>
              </a:buClr>
              <a:buFont typeface="Arial"/>
              <a:buChar char="•"/>
              <a:tabLst>
                <a:tab algn="l" pos="914400"/>
                <a:tab algn="l" pos="1828800"/>
                <a:tab algn="l" pos="2743200"/>
                <a:tab algn="l" pos="3657600"/>
                <a:tab algn="l" pos="4572000"/>
                <a:tab algn="l" pos="5486400"/>
                <a:tab algn="l" pos="6400800"/>
                <a:tab algn="l" pos="7315200"/>
                <a:tab algn="l" pos="8229600"/>
                <a:tab algn="l" pos="9144000"/>
                <a:tab algn="l" pos="10058400"/>
              </a:tabLst>
            </a:pPr>
            <a:r>
              <a:rPr b="0" lang="en-AU" sz="3200" spc="-1" strike="noStrike">
                <a:solidFill>
                  <a:srgbClr val="000000"/>
                </a:solidFill>
                <a:latin typeface="Arial"/>
              </a:rPr>
              <a:t>sandi substitusi tertua yang diketahui</a:t>
            </a:r>
            <a:endParaRPr b="0" lang="en-US" sz="3200" spc="-1" strike="noStrike">
              <a:solidFill>
                <a:srgbClr val="000000"/>
              </a:solidFill>
              <a:latin typeface="Arial"/>
            </a:endParaRPr>
          </a:p>
          <a:p>
            <a:pPr marL="342720" indent="-342720" rtl="0" algn="l">
              <a:spcBef>
                <a:spcPts val="799"/>
              </a:spcBef>
              <a:buClr>
                <a:srgbClr val="000000"/>
              </a:buClr>
              <a:buFont typeface="Arial"/>
              <a:buChar char="•"/>
              <a:tabLst>
                <a:tab algn="l" pos="914400"/>
                <a:tab algn="l" pos="1828800"/>
                <a:tab algn="l" pos="2743200"/>
                <a:tab algn="l" pos="3657600"/>
                <a:tab algn="l" pos="4572000"/>
                <a:tab algn="l" pos="5486400"/>
                <a:tab algn="l" pos="6400800"/>
                <a:tab algn="l" pos="7315200"/>
                <a:tab algn="l" pos="8229600"/>
                <a:tab algn="l" pos="9144000"/>
                <a:tab algn="l" pos="10058400"/>
              </a:tabLst>
            </a:pPr>
            <a:r>
              <a:rPr b="0" lang="en-AU" sz="3200" spc="-1" strike="noStrike">
                <a:solidFill>
                  <a:srgbClr val="000000"/>
                </a:solidFill>
                <a:latin typeface="Arial"/>
              </a:rPr>
              <a:t>oleh Julius Caesar</a:t>
            </a:r>
            <a:endParaRPr b="0" lang="en-US" sz="3200" spc="-1" strike="noStrike">
              <a:solidFill>
                <a:srgbClr val="000000"/>
              </a:solidFill>
              <a:latin typeface="Arial"/>
            </a:endParaRPr>
          </a:p>
          <a:p>
            <a:pPr marL="342720" indent="-342720" rtl="0" algn="l">
              <a:spcBef>
                <a:spcPts val="799"/>
              </a:spcBef>
              <a:buClr>
                <a:srgbClr val="000000"/>
              </a:buClr>
              <a:buFont typeface="Arial"/>
              <a:buChar char="•"/>
              <a:tabLst>
                <a:tab algn="l" pos="914400"/>
                <a:tab algn="l" pos="1828800"/>
                <a:tab algn="l" pos="2743200"/>
                <a:tab algn="l" pos="3657600"/>
                <a:tab algn="l" pos="4572000"/>
                <a:tab algn="l" pos="5486400"/>
                <a:tab algn="l" pos="6400800"/>
                <a:tab algn="l" pos="7315200"/>
                <a:tab algn="l" pos="8229600"/>
                <a:tab algn="l" pos="9144000"/>
                <a:tab algn="l" pos="10058400"/>
              </a:tabLst>
            </a:pPr>
            <a:r>
              <a:rPr b="0" lang="en-AU" sz="3200" spc="-1" strike="noStrike">
                <a:solidFill>
                  <a:srgbClr val="000000"/>
                </a:solidFill>
                <a:latin typeface="Arial"/>
              </a:rPr>
              <a:t>pertama kali tercatat penggunaannya dalam urusan militer.</a:t>
            </a:r>
            <a:endParaRPr b="0" lang="en-US" sz="3200" spc="-1" strike="noStrike">
              <a:solidFill>
                <a:srgbClr val="000000"/>
              </a:solidFill>
              <a:latin typeface="Arial"/>
            </a:endParaRPr>
          </a:p>
          <a:p>
            <a:pPr marL="342720" indent="-342720" rtl="0" algn="l">
              <a:spcBef>
                <a:spcPts val="799"/>
              </a:spcBef>
              <a:buClr>
                <a:srgbClr val="000000"/>
              </a:buClr>
              <a:buFont typeface="Arial"/>
              <a:buChar char="•"/>
              <a:tabLst>
                <a:tab algn="l" pos="914400"/>
                <a:tab algn="l" pos="1828800"/>
                <a:tab algn="l" pos="2743200"/>
                <a:tab algn="l" pos="3657600"/>
                <a:tab algn="l" pos="4572000"/>
                <a:tab algn="l" pos="5486400"/>
                <a:tab algn="l" pos="6400800"/>
                <a:tab algn="l" pos="7315200"/>
                <a:tab algn="l" pos="8229600"/>
                <a:tab algn="l" pos="9144000"/>
                <a:tab algn="l" pos="10058400"/>
              </a:tabLst>
            </a:pPr>
            <a:r>
              <a:rPr b="0" lang="en-AU" sz="3200" spc="-1" strike="noStrike">
                <a:solidFill>
                  <a:srgbClr val="000000"/>
                </a:solidFill>
                <a:latin typeface="Arial"/>
              </a:rPr>
              <a:t>mengganti setiap huruf dengan huruf ke-3 pada</a:t>
            </a:r>
            <a:endParaRPr b="0" lang="en-US" sz="3200" spc="-1" strike="noStrike">
              <a:solidFill>
                <a:srgbClr val="000000"/>
              </a:solidFill>
              <a:latin typeface="Arial"/>
            </a:endParaRPr>
          </a:p>
          <a:p>
            <a:pPr marL="342720" indent="-342720" rtl="0" algn="l">
              <a:spcBef>
                <a:spcPts val="799"/>
              </a:spcBef>
              <a:buClr>
                <a:srgbClr val="000000"/>
              </a:buClr>
              <a:buFont typeface="Arial"/>
              <a:buChar char="•"/>
              <a:tabLst>
                <a:tab algn="l" pos="914400"/>
                <a:tab algn="l" pos="1828800"/>
                <a:tab algn="l" pos="2743200"/>
                <a:tab algn="l" pos="3657600"/>
                <a:tab algn="l" pos="4572000"/>
                <a:tab algn="l" pos="5486400"/>
                <a:tab algn="l" pos="6400800"/>
                <a:tab algn="l" pos="7315200"/>
                <a:tab algn="l" pos="8229600"/>
                <a:tab algn="l" pos="9144000"/>
                <a:tab algn="l" pos="10058400"/>
              </a:tabLst>
            </a:pPr>
            <a:r>
              <a:rPr b="0" lang="en-US" sz="3200" spc="-1" strike="noStrike">
                <a:solidFill>
                  <a:srgbClr val="000000"/>
                </a:solidFill>
                <a:latin typeface="Arial"/>
              </a:rPr>
              <a:t>contoh:</a:t>
            </a:r>
            <a:endParaRPr b="0" lang="en-US" sz="3200" spc="-1" strike="noStrike">
              <a:solidFill>
                <a:srgbClr val="000000"/>
              </a:solidFill>
              <a:latin typeface="Arial"/>
            </a:endParaRPr>
          </a:p>
          <a:p>
            <a:pPr lvl="1" marL="742680" indent="-285480" rtl="0" algn="l">
              <a:lnSpc>
                <a:spcPct val="100000"/>
              </a:lnSpc>
              <a:spcBef>
                <a:spcPts val="697"/>
              </a:spcBef>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AU" sz="2800" spc="-1" strike="noStrike">
                <a:solidFill>
                  <a:srgbClr val="000000"/>
                </a:solidFill>
                <a:latin typeface="Courier New"/>
              </a:rPr>
              <a:t>Temui aku setelah pesta toga.</a:t>
            </a:r>
            <a:endParaRPr b="0" lang="en-US" sz="2800" spc="-1" strike="noStrike">
              <a:solidFill>
                <a:srgbClr val="000000"/>
              </a:solidFill>
              <a:latin typeface="Arial"/>
            </a:endParaRPr>
          </a:p>
          <a:p>
            <a:pPr lvl="1" marL="742680" indent="-285480" rtl="0" algn="l">
              <a:lnSpc>
                <a:spcPct val="100000"/>
              </a:lnSpc>
              <a:spcBef>
                <a:spcPts val="697"/>
              </a:spcBef>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AU" sz="2800" spc="-1" strike="noStrike">
                <a:solidFill>
                  <a:srgbClr val="000000"/>
                </a:solidFill>
                <a:latin typeface="Courier New"/>
              </a:rPr>
              <a:t>PHHW PH DIWHU WKH WRJD SDUWB</a:t>
            </a:r>
            <a:endParaRPr b="0" lang="en-US" sz="2800" spc="-1" strike="noStrike">
              <a:solidFill>
                <a:srgbClr val="000000"/>
              </a:solidFill>
              <a:latin typeface="Arial"/>
            </a:endParaRPr>
          </a:p>
          <a:p>
            <a:pPr marL="342720" indent="-342720" rtl="0" algn="l">
              <a:lnSpc>
                <a:spcPct val="100000"/>
              </a:lnSpc>
              <a:spcBef>
                <a:spcPts val="799"/>
              </a:spcBef>
              <a:buClr>
                <a:srgbClr val="000000"/>
              </a:buClr>
              <a:buFont typeface="Courier New"/>
              <a:buChar char="•"/>
              <a:tabLst>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28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1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73" name="TextShape 1"/>
          <p:cNvSpPr txBox="1"/>
          <p:nvPr/>
        </p:nvSpPr>
        <p:spPr>
          <a:xfrm>
            <a:off x="457200" y="274320"/>
            <a:ext cx="8229600" cy="1143000"/>
          </a:xfrm>
          <a:prstGeom prst="rect">
            <a:avLst/>
          </a:prstGeom>
          <a:noFill/>
          <a:ln w="0">
            <a:noFill/>
          </a:ln>
        </p:spPr>
        <p:txBody>
          <a:bodyPr lIns="90000" rIns="90000" tIns="46800" bIns="46800" anchor="ctr">
            <a:noAutofit/>
          </a:bodyPr>
          <a:p>
            <a:pPr algn="ctr" rtl="0">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4400" spc="-1" strike="noStrike">
                <a:solidFill>
                  <a:srgbClr val="000000"/>
                </a:solidFill>
                <a:latin typeface="Arial"/>
              </a:rPr>
              <a:t>Sandi Caesar</a:t>
            </a:r>
            <a:endParaRPr b="0" lang="en-US" sz="4400" spc="-1" strike="noStrike">
              <a:solidFill>
                <a:srgbClr val="000000"/>
              </a:solidFill>
              <a:latin typeface="Arial"/>
            </a:endParaRPr>
          </a:p>
        </p:txBody>
      </p:sp>
      <p:sp>
        <p:nvSpPr>
          <p:cNvPr id="74" name="TextShape 2"/>
          <p:cNvSpPr txBox="1"/>
          <p:nvPr/>
        </p:nvSpPr>
        <p:spPr>
          <a:xfrm>
            <a:off x="457200" y="1600200"/>
            <a:ext cx="8229600" cy="4525920"/>
          </a:xfrm>
          <a:prstGeom prst="rect">
            <a:avLst/>
          </a:prstGeom>
          <a:noFill/>
          <a:ln w="0">
            <a:noFill/>
          </a:ln>
        </p:spPr>
        <p:txBody>
          <a:bodyPr lIns="90000" rIns="90000" tIns="46800" bIns="46800">
            <a:normAutofit/>
          </a:bodyPr>
          <a:p>
            <a:pPr marL="342720" indent="-342720" rtl="0" algn="l">
              <a:lnSpc>
                <a:spcPct val="90000"/>
              </a:lnSpc>
              <a:spcBef>
                <a:spcPts val="799"/>
              </a:spcBef>
              <a:buClr>
                <a:srgbClr val="000000"/>
              </a:buClr>
              <a:buFont typeface="Arial"/>
              <a:buChar char="•"/>
              <a:tabLst>
                <a:tab algn="l" pos="914400"/>
                <a:tab algn="l" pos="1828800"/>
                <a:tab algn="l" pos="2743200"/>
                <a:tab algn="l" pos="3657600"/>
                <a:tab algn="l" pos="4572000"/>
                <a:tab algn="l" pos="5486400"/>
                <a:tab algn="l" pos="6400800"/>
                <a:tab algn="l" pos="7315200"/>
                <a:tab algn="l" pos="8229600"/>
                <a:tab algn="l" pos="9144000"/>
                <a:tab algn="l" pos="10058400"/>
              </a:tabLst>
            </a:pPr>
            <a:r>
              <a:rPr b="0" lang="en-US" sz="3200" spc="-1" strike="noStrike">
                <a:solidFill>
                  <a:srgbClr val="000000"/>
                </a:solidFill>
                <a:latin typeface="Arial"/>
              </a:rPr>
              <a:t>Transformasi dapat didefinisikan sebagai:</a:t>
            </a:r>
            <a:endParaRPr b="0" lang="en-US" sz="3200" spc="-1" strike="noStrike">
              <a:solidFill>
                <a:srgbClr val="000000"/>
              </a:solidFill>
              <a:latin typeface="Arial"/>
            </a:endParaRPr>
          </a:p>
          <a:p>
            <a:pPr lvl="1" marL="742680" indent="-285480" rtl="0" algn="l">
              <a:lnSpc>
                <a:spcPct val="90000"/>
              </a:lnSpc>
              <a:spcBef>
                <a:spcPts val="448"/>
              </a:spcBef>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AU" sz="1800" spc="-1" strike="noStrike">
                <a:solidFill>
                  <a:srgbClr val="000000"/>
                </a:solidFill>
                <a:latin typeface="Courier New"/>
              </a:rPr>
              <a:t>abcdefghijklmnopqrstu vwxyz</a:t>
            </a:r>
            <a:endParaRPr b="0" lang="en-US" sz="1800" spc="-1" strike="noStrike">
              <a:solidFill>
                <a:srgbClr val="000000"/>
              </a:solidFill>
              <a:latin typeface="Arial"/>
            </a:endParaRPr>
          </a:p>
          <a:p>
            <a:pPr lvl="1" marL="742680" indent="-285480" rtl="0" algn="l">
              <a:lnSpc>
                <a:spcPct val="90000"/>
              </a:lnSpc>
              <a:spcBef>
                <a:spcPts val="448"/>
              </a:spcBef>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AU" sz="1800" spc="-1" strike="noStrike">
                <a:solidFill>
                  <a:srgbClr val="000000"/>
                </a:solidFill>
                <a:latin typeface="Courier New"/>
              </a:rPr>
              <a:t>DEFGHIJKLMNOPQRSTUVWX YZABC</a:t>
            </a:r>
            <a:endParaRPr b="0" lang="en-US" sz="1800" spc="-1" strike="noStrike">
              <a:solidFill>
                <a:srgbClr val="000000"/>
              </a:solidFill>
              <a:latin typeface="Arial"/>
            </a:endParaRPr>
          </a:p>
          <a:p>
            <a:pPr marL="342720" indent="-342720" rtl="0" algn="l">
              <a:lnSpc>
                <a:spcPct val="90000"/>
              </a:lnSpc>
              <a:spcBef>
                <a:spcPts val="799"/>
              </a:spcBef>
              <a:buClr>
                <a:srgbClr val="000000"/>
              </a:buClr>
              <a:buFont typeface="Arial"/>
              <a:buChar char="•"/>
              <a:tabLst>
                <a:tab algn="l" pos="914400"/>
                <a:tab algn="l" pos="1828800"/>
                <a:tab algn="l" pos="2743200"/>
                <a:tab algn="l" pos="3657600"/>
                <a:tab algn="l" pos="4572000"/>
                <a:tab algn="l" pos="5486400"/>
                <a:tab algn="l" pos="6400800"/>
                <a:tab algn="l" pos="7315200"/>
                <a:tab algn="l" pos="8229600"/>
                <a:tab algn="l" pos="9144000"/>
                <a:tab algn="l" pos="10058400"/>
              </a:tabLst>
            </a:pPr>
            <a:r>
              <a:rPr b="0" lang="en-US" sz="3200" spc="-1" strike="noStrike">
                <a:solidFill>
                  <a:srgbClr val="000000"/>
                </a:solidFill>
                <a:latin typeface="Arial"/>
              </a:rPr>
              <a:t>Berikan angka pada setiap huruf secara matematis.</a:t>
            </a:r>
            <a:endParaRPr b="0" lang="en-US" sz="3200" spc="-1" strike="noStrike">
              <a:solidFill>
                <a:srgbClr val="000000"/>
              </a:solidFill>
              <a:latin typeface="Arial"/>
            </a:endParaRPr>
          </a:p>
          <a:p>
            <a:pPr lvl="1" marL="742680" indent="-285480" rtl="0" algn="l">
              <a:lnSpc>
                <a:spcPct val="90000"/>
              </a:lnSpc>
              <a:spcBef>
                <a:spcPts val="448"/>
              </a:spcBef>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AU" sz="1800" spc="-1" strike="noStrike">
                <a:solidFill>
                  <a:srgbClr val="000000"/>
                </a:solidFill>
                <a:latin typeface="Courier New"/>
              </a:rPr>
              <a:t>abcdefghijklm</a:t>
            </a:r>
            <a:endParaRPr b="0" lang="en-US" sz="1800" spc="-1" strike="noStrike">
              <a:solidFill>
                <a:srgbClr val="000000"/>
              </a:solidFill>
              <a:latin typeface="Arial"/>
            </a:endParaRPr>
          </a:p>
          <a:p>
            <a:pPr lvl="1" marL="742680" indent="-285480" rtl="0" algn="l">
              <a:lnSpc>
                <a:spcPct val="90000"/>
              </a:lnSpc>
              <a:spcBef>
                <a:spcPts val="448"/>
              </a:spcBef>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AU" sz="1800" spc="-1" strike="noStrike">
                <a:solidFill>
                  <a:srgbClr val="000000"/>
                </a:solidFill>
                <a:latin typeface="Courier New"/>
              </a:rPr>
              <a:t>0 1 2 3 4 5 6 7 8 9 10 11 12</a:t>
            </a:r>
            <a:endParaRPr b="0" lang="en-US" sz="1800" spc="-1" strike="noStrike">
              <a:solidFill>
                <a:srgbClr val="000000"/>
              </a:solidFill>
              <a:latin typeface="Arial"/>
            </a:endParaRPr>
          </a:p>
          <a:p>
            <a:pPr lvl="1" marL="742680" indent="-285480" rtl="0" algn="l">
              <a:lnSpc>
                <a:spcPct val="90000"/>
              </a:lnSpc>
              <a:spcBef>
                <a:spcPts val="448"/>
              </a:spcBef>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AU" sz="1800" spc="-1" strike="noStrike">
                <a:solidFill>
                  <a:srgbClr val="000000"/>
                </a:solidFill>
                <a:latin typeface="Courier New"/>
              </a:rPr>
              <a:t>nopqrstuvwxy Z</a:t>
            </a:r>
            <a:endParaRPr b="0" lang="en-US" sz="1800" spc="-1" strike="noStrike">
              <a:solidFill>
                <a:srgbClr val="000000"/>
              </a:solidFill>
              <a:latin typeface="Arial"/>
            </a:endParaRPr>
          </a:p>
          <a:p>
            <a:pPr lvl="1" marL="742680" indent="-285480" rtl="0" algn="l">
              <a:lnSpc>
                <a:spcPct val="90000"/>
              </a:lnSpc>
              <a:spcBef>
                <a:spcPts val="448"/>
              </a:spcBef>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AU" sz="1800" spc="-1" strike="noStrike">
                <a:solidFill>
                  <a:srgbClr val="000000"/>
                </a:solidFill>
                <a:latin typeface="Courier New"/>
              </a:rPr>
              <a:t>13 14 15 16 17 18 19 20 21 22 23 24 25</a:t>
            </a:r>
            <a:endParaRPr b="0" lang="en-US" sz="1800" spc="-1" strike="noStrike">
              <a:solidFill>
                <a:srgbClr val="000000"/>
              </a:solidFill>
              <a:latin typeface="Arial"/>
            </a:endParaRPr>
          </a:p>
          <a:p>
            <a:pPr marL="342720" indent="-342720" rtl="0" algn="l">
              <a:lnSpc>
                <a:spcPct val="90000"/>
              </a:lnSpc>
              <a:spcBef>
                <a:spcPts val="799"/>
              </a:spcBef>
              <a:buClr>
                <a:srgbClr val="000000"/>
              </a:buClr>
              <a:buFont typeface="Arial"/>
              <a:buChar char="•"/>
              <a:tabLst>
                <a:tab algn="l" pos="914400"/>
                <a:tab algn="l" pos="1828800"/>
                <a:tab algn="l" pos="2743200"/>
                <a:tab algn="l" pos="3657600"/>
                <a:tab algn="l" pos="4572000"/>
                <a:tab algn="l" pos="5486400"/>
                <a:tab algn="l" pos="6400800"/>
                <a:tab algn="l" pos="7315200"/>
                <a:tab algn="l" pos="8229600"/>
                <a:tab algn="l" pos="9144000"/>
                <a:tab algn="l" pos="10058400"/>
              </a:tabLst>
            </a:pPr>
            <a:r>
              <a:rPr b="0" lang="en-US" sz="3200" spc="-1" strike="noStrike">
                <a:solidFill>
                  <a:srgbClr val="000000"/>
                </a:solidFill>
                <a:latin typeface="Arial"/>
              </a:rPr>
              <a:t>lalu gunakan sandi Caesar sebagai berikut:</a:t>
            </a:r>
            <a:endParaRPr b="0" lang="en-US" sz="3200" spc="-1" strike="noStrike">
              <a:solidFill>
                <a:srgbClr val="000000"/>
              </a:solidFill>
              <a:latin typeface="Arial"/>
            </a:endParaRPr>
          </a:p>
          <a:p>
            <a:pPr lvl="1" marL="742680" indent="-285480" rtl="0" algn="l">
              <a:lnSpc>
                <a:spcPct val="90000"/>
              </a:lnSpc>
              <a:spcBef>
                <a:spcPts val="697"/>
              </a:spcBef>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i="1" lang="en-AU" sz="2800" spc="-1" strike="noStrike">
                <a:solidFill>
                  <a:srgbClr val="000000"/>
                </a:solidFill>
                <a:latin typeface="Arial"/>
              </a:rPr>
              <a:t>C</a:t>
            </a:r>
            <a:r>
              <a:rPr b="0" lang="en-AU" sz="2800" spc="-1" strike="noStrike">
                <a:solidFill>
                  <a:srgbClr val="000000"/>
                </a:solidFill>
                <a:latin typeface="Arial"/>
              </a:rPr>
              <a:t>= E(</a:t>
            </a:r>
            <a:r>
              <a:rPr b="0" i="1" lang="en-AU" sz="2800" spc="-1" strike="noStrike">
                <a:solidFill>
                  <a:srgbClr val="000000"/>
                </a:solidFill>
                <a:latin typeface="Arial"/>
              </a:rPr>
              <a:t>P</a:t>
            </a:r>
            <a:r>
              <a:rPr b="0" lang="en-AU" sz="2800" spc="-1" strike="noStrike">
                <a:solidFill>
                  <a:srgbClr val="000000"/>
                </a:solidFill>
                <a:latin typeface="Arial"/>
              </a:rPr>
              <a:t>) = (</a:t>
            </a:r>
            <a:r>
              <a:rPr b="0" i="1" lang="en-AU" sz="2800" spc="-1" strike="noStrike">
                <a:solidFill>
                  <a:srgbClr val="000000"/>
                </a:solidFill>
                <a:latin typeface="Arial"/>
              </a:rPr>
              <a:t>P</a:t>
            </a:r>
            <a:r>
              <a:rPr b="0" lang="en-AU" sz="2800" spc="-1" strike="noStrike">
                <a:solidFill>
                  <a:srgbClr val="000000"/>
                </a:solidFill>
                <a:latin typeface="Arial"/>
              </a:rPr>
              <a:t>+</a:t>
            </a:r>
            <a:r>
              <a:rPr b="0" i="1" lang="en-AU" sz="2800" spc="-1" strike="noStrike">
                <a:solidFill>
                  <a:srgbClr val="000000"/>
                </a:solidFill>
                <a:latin typeface="Arial"/>
              </a:rPr>
              <a:t>k</a:t>
            </a:r>
            <a:r>
              <a:rPr b="0" lang="en-AU" sz="2800" spc="-1" strike="noStrike">
                <a:solidFill>
                  <a:srgbClr val="000000"/>
                </a:solidFill>
                <a:latin typeface="Arial"/>
              </a:rPr>
              <a:t>) mod (26)</a:t>
            </a:r>
            <a:endParaRPr b="0" lang="en-US" sz="2800" spc="-1" strike="noStrike">
              <a:solidFill>
                <a:srgbClr val="000000"/>
              </a:solidFill>
              <a:latin typeface="Arial"/>
            </a:endParaRPr>
          </a:p>
          <a:p>
            <a:pPr lvl="1" marL="742680" indent="-285480" rtl="0" algn="l">
              <a:lnSpc>
                <a:spcPct val="90000"/>
              </a:lnSpc>
              <a:spcBef>
                <a:spcPts val="697"/>
              </a:spcBef>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i="1" lang="en-AU" sz="2800" spc="-1" strike="noStrike">
                <a:solidFill>
                  <a:srgbClr val="000000"/>
                </a:solidFill>
                <a:latin typeface="Arial"/>
              </a:rPr>
              <a:t>P</a:t>
            </a:r>
            <a:r>
              <a:rPr b="0" lang="en-AU" sz="2800" spc="-1" strike="noStrike">
                <a:solidFill>
                  <a:srgbClr val="000000"/>
                </a:solidFill>
                <a:latin typeface="Arial"/>
              </a:rPr>
              <a:t>= D(C) = (C –</a:t>
            </a:r>
            <a:r>
              <a:rPr b="0" i="1" lang="en-AU" sz="2800" spc="-1" strike="noStrike">
                <a:solidFill>
                  <a:srgbClr val="000000"/>
                </a:solidFill>
                <a:latin typeface="Arial"/>
              </a:rPr>
              <a:t>k</a:t>
            </a:r>
            <a:r>
              <a:rPr b="0" lang="en-AU" sz="2800" spc="-1" strike="noStrike">
                <a:solidFill>
                  <a:srgbClr val="000000"/>
                </a:solidFill>
                <a:latin typeface="Arial"/>
              </a:rPr>
              <a:t>) mod (26)</a:t>
            </a:r>
            <a:endParaRPr b="0" lang="en-US" sz="2800" spc="-1" strike="noStrike">
              <a:solidFill>
                <a:srgbClr val="000000"/>
              </a:solidFill>
              <a:latin typeface="Arial"/>
            </a:endParaRPr>
          </a:p>
          <a:p>
            <a:pPr marL="342720" indent="-342720" rtl="0" algn="l">
              <a:lnSpc>
                <a:spcPct val="90000"/>
              </a:lnSpc>
              <a:spcBef>
                <a:spcPts val="697"/>
              </a:spcBef>
              <a:buClr>
                <a:srgbClr val="000000"/>
              </a:buClr>
              <a:buFont typeface="Arial"/>
              <a:buChar char="•"/>
              <a:tabLst>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28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1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75" name="TextShape 1"/>
          <p:cNvSpPr txBox="1"/>
          <p:nvPr/>
        </p:nvSpPr>
        <p:spPr>
          <a:xfrm>
            <a:off x="457200" y="274320"/>
            <a:ext cx="8229600" cy="1143000"/>
          </a:xfrm>
          <a:prstGeom prst="rect">
            <a:avLst/>
          </a:prstGeom>
          <a:noFill/>
          <a:ln w="0">
            <a:noFill/>
          </a:ln>
        </p:spPr>
        <p:txBody>
          <a:bodyPr lIns="90000" rIns="90000" tIns="46800" bIns="46800" anchor="ctr">
            <a:noAutofit/>
          </a:bodyPr>
          <a:p>
            <a:pPr algn="ctr" rtl="0">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4400" spc="-1" strike="noStrike">
                <a:solidFill>
                  <a:srgbClr val="000000"/>
                </a:solidFill>
                <a:latin typeface="Arial"/>
              </a:rPr>
              <a:t>Kriptanalisis Caesar Cipher</a:t>
            </a:r>
            <a:endParaRPr b="0" lang="en-US" sz="4400" spc="-1" strike="noStrike">
              <a:solidFill>
                <a:srgbClr val="000000"/>
              </a:solidFill>
              <a:latin typeface="Arial"/>
            </a:endParaRPr>
          </a:p>
        </p:txBody>
      </p:sp>
      <p:sp>
        <p:nvSpPr>
          <p:cNvPr id="76" name="TextShape 2"/>
          <p:cNvSpPr txBox="1"/>
          <p:nvPr/>
        </p:nvSpPr>
        <p:spPr>
          <a:xfrm>
            <a:off x="457200" y="1600200"/>
            <a:ext cx="8229600" cy="4525920"/>
          </a:xfrm>
          <a:prstGeom prst="rect">
            <a:avLst/>
          </a:prstGeom>
          <a:noFill/>
          <a:ln w="0">
            <a:noFill/>
          </a:ln>
        </p:spPr>
        <p:txBody>
          <a:bodyPr lIns="90000" rIns="90000" tIns="46800" bIns="46800">
            <a:normAutofit/>
          </a:bodyPr>
          <a:p>
            <a:pPr marL="342720" indent="-342720" rtl="0" algn="l">
              <a:spcBef>
                <a:spcPts val="799"/>
              </a:spcBef>
              <a:buClr>
                <a:srgbClr val="000000"/>
              </a:buClr>
              <a:buFont typeface="Arial"/>
              <a:buChar char="•"/>
              <a:tabLst>
                <a:tab algn="l" pos="914400"/>
                <a:tab algn="l" pos="1828800"/>
                <a:tab algn="l" pos="2743200"/>
                <a:tab algn="l" pos="3657600"/>
                <a:tab algn="l" pos="4572000"/>
                <a:tab algn="l" pos="5486400"/>
                <a:tab algn="l" pos="6400800"/>
                <a:tab algn="l" pos="7315200"/>
                <a:tab algn="l" pos="8229600"/>
                <a:tab algn="l" pos="9144000"/>
                <a:tab algn="l" pos="10058400"/>
              </a:tabLst>
            </a:pPr>
            <a:r>
              <a:rPr b="0" lang="en-AU" sz="3200" spc="-1" strike="noStrike">
                <a:solidFill>
                  <a:srgbClr val="000000"/>
                </a:solidFill>
                <a:latin typeface="Arial"/>
              </a:rPr>
              <a:t>hanya memiliki 26 kemungkinan sandi</a:t>
            </a:r>
            <a:endParaRPr b="0" lang="en-US" sz="3200" spc="-1" strike="noStrike">
              <a:solidFill>
                <a:srgbClr val="000000"/>
              </a:solidFill>
              <a:latin typeface="Arial"/>
            </a:endParaRPr>
          </a:p>
          <a:p>
            <a:pPr lvl="1" marL="742680" indent="-285480" rtl="0" algn="l">
              <a:spcBef>
                <a:spcPts val="697"/>
              </a:spcBef>
              <a:buClr>
                <a:srgbClr val="000000"/>
              </a:buClr>
              <a:buFont typeface="Arial"/>
              <a:buChar char="–"/>
              <a:tabLst>
                <a:tab algn="l" pos="914400"/>
                <a:tab algn="l" pos="1828800"/>
                <a:tab algn="l" pos="2743200"/>
                <a:tab algn="l" pos="3657600"/>
                <a:tab algn="l" pos="4572000"/>
                <a:tab algn="l" pos="5486400"/>
                <a:tab algn="l" pos="6400800"/>
                <a:tab algn="l" pos="7315200"/>
                <a:tab algn="l" pos="8229600"/>
                <a:tab algn="l" pos="9144000"/>
                <a:tab algn="l" pos="10058400"/>
              </a:tabLst>
            </a:pPr>
            <a:r>
              <a:rPr b="0" lang="en-AU" sz="2800" spc="-1" strike="noStrike">
                <a:solidFill>
                  <a:srgbClr val="000000"/>
                </a:solidFill>
                <a:latin typeface="Arial"/>
              </a:rPr>
              <a:t>A dipetakan ke A, B, ... Z</a:t>
            </a:r>
            <a:endParaRPr b="0" lang="en-US" sz="2800" spc="-1" strike="noStrike">
              <a:solidFill>
                <a:srgbClr val="000000"/>
              </a:solidFill>
              <a:latin typeface="Arial"/>
            </a:endParaRPr>
          </a:p>
          <a:p>
            <a:pPr marL="342720" indent="-342720" rtl="0" algn="l">
              <a:spcBef>
                <a:spcPts val="799"/>
              </a:spcBef>
              <a:buClr>
                <a:srgbClr val="000000"/>
              </a:buClr>
              <a:buFont typeface="Arial"/>
              <a:buChar char="•"/>
              <a:tabLst>
                <a:tab algn="l" pos="914400"/>
                <a:tab algn="l" pos="1828800"/>
                <a:tab algn="l" pos="2743200"/>
                <a:tab algn="l" pos="3657600"/>
                <a:tab algn="l" pos="4572000"/>
                <a:tab algn="l" pos="5486400"/>
                <a:tab algn="l" pos="6400800"/>
                <a:tab algn="l" pos="7315200"/>
                <a:tab algn="l" pos="8229600"/>
                <a:tab algn="l" pos="9144000"/>
                <a:tab algn="l" pos="10058400"/>
              </a:tabLst>
            </a:pPr>
            <a:r>
              <a:rPr b="0" lang="en-AU" sz="3200" spc="-1" strike="noStrike">
                <a:solidFill>
                  <a:srgbClr val="000000"/>
                </a:solidFill>
                <a:latin typeface="Arial"/>
              </a:rPr>
              <a:t>bisa mencoba masing-masing secara bergantian</a:t>
            </a:r>
            <a:endParaRPr b="0" lang="en-US" sz="3200" spc="-1" strike="noStrike">
              <a:solidFill>
                <a:srgbClr val="000000"/>
              </a:solidFill>
              <a:latin typeface="Arial"/>
            </a:endParaRPr>
          </a:p>
          <a:p>
            <a:pPr marL="342720" indent="-342720" rtl="0" algn="l">
              <a:spcBef>
                <a:spcPts val="799"/>
              </a:spcBef>
              <a:buClr>
                <a:srgbClr val="000000"/>
              </a:buClr>
              <a:buFont typeface="Arial"/>
              <a:buChar char="•"/>
              <a:tabLst>
                <a:tab algn="l" pos="914400"/>
                <a:tab algn="l" pos="1828800"/>
                <a:tab algn="l" pos="2743200"/>
                <a:tab algn="l" pos="3657600"/>
                <a:tab algn="l" pos="4572000"/>
                <a:tab algn="l" pos="5486400"/>
                <a:tab algn="l" pos="6400800"/>
                <a:tab algn="l" pos="7315200"/>
                <a:tab algn="l" pos="8229600"/>
                <a:tab algn="l" pos="9144000"/>
                <a:tab algn="l" pos="10058400"/>
              </a:tabLst>
            </a:pPr>
            <a:r>
              <a:rPr b="0" lang="en-AU" sz="3200" spc="-1" strike="noStrike">
                <a:solidFill>
                  <a:srgbClr val="000000"/>
                </a:solidFill>
                <a:latin typeface="Arial"/>
              </a:rPr>
              <a:t>A</a:t>
            </a:r>
            <a:r>
              <a:rPr b="1" lang="en-AU" sz="3200" spc="-1" strike="noStrike">
                <a:solidFill>
                  <a:srgbClr val="000000"/>
                </a:solidFill>
                <a:latin typeface="Arial"/>
              </a:rPr>
              <a:t>pencarian paksa</a:t>
            </a:r>
            <a:r>
              <a:rPr b="0" lang="en-AU" sz="3200" spc="-1" strike="noStrike">
                <a:solidFill>
                  <a:srgbClr val="000000"/>
                </a:solidFill>
                <a:latin typeface="Arial"/>
              </a:rPr>
              <a:t> </a:t>
            </a:r>
            <a:endParaRPr b="0" lang="en-US" sz="3200" spc="-1" strike="noStrike">
              <a:solidFill>
                <a:srgbClr val="000000"/>
              </a:solidFill>
              <a:latin typeface="Arial"/>
            </a:endParaRPr>
          </a:p>
          <a:p>
            <a:pPr marL="342720" indent="-342720" rtl="0" algn="l">
              <a:spcBef>
                <a:spcPts val="799"/>
              </a:spcBef>
              <a:buClr>
                <a:srgbClr val="000000"/>
              </a:buClr>
              <a:buFont typeface="Arial"/>
              <a:buChar char="•"/>
              <a:tabLst>
                <a:tab algn="l" pos="914400"/>
                <a:tab algn="l" pos="1828800"/>
                <a:tab algn="l" pos="2743200"/>
                <a:tab algn="l" pos="3657600"/>
                <a:tab algn="l" pos="4572000"/>
                <a:tab algn="l" pos="5486400"/>
                <a:tab algn="l" pos="6400800"/>
                <a:tab algn="l" pos="7315200"/>
                <a:tab algn="l" pos="8229600"/>
                <a:tab algn="l" pos="9144000"/>
                <a:tab algn="l" pos="10058400"/>
              </a:tabLst>
            </a:pPr>
            <a:r>
              <a:rPr b="0" lang="en-AU" sz="3200" spc="-1" strike="noStrike">
                <a:solidFill>
                  <a:srgbClr val="000000"/>
                </a:solidFill>
                <a:latin typeface="Arial"/>
              </a:rPr>
              <a:t>Berdasarkan teks sandi yang diberikan, coba saja semua pergeseran huruf.</a:t>
            </a:r>
            <a:endParaRPr b="0" lang="en-US" sz="3200" spc="-1" strike="noStrike">
              <a:solidFill>
                <a:srgbClr val="000000"/>
              </a:solidFill>
              <a:latin typeface="Arial"/>
            </a:endParaRPr>
          </a:p>
          <a:p>
            <a:pPr marL="342720" indent="-342720" rtl="0" algn="l">
              <a:spcBef>
                <a:spcPts val="799"/>
              </a:spcBef>
              <a:buClr>
                <a:srgbClr val="000000"/>
              </a:buClr>
              <a:buFont typeface="Arial"/>
              <a:buChar char="•"/>
              <a:tabLst>
                <a:tab algn="l" pos="914400"/>
                <a:tab algn="l" pos="1828800"/>
                <a:tab algn="l" pos="2743200"/>
                <a:tab algn="l" pos="3657600"/>
                <a:tab algn="l" pos="4572000"/>
                <a:tab algn="l" pos="5486400"/>
                <a:tab algn="l" pos="6400800"/>
                <a:tab algn="l" pos="7315200"/>
                <a:tab algn="l" pos="8229600"/>
                <a:tab algn="l" pos="9144000"/>
                <a:tab algn="l" pos="10058400"/>
              </a:tabLst>
            </a:pPr>
            <a:r>
              <a:rPr b="0" lang="en-US" sz="3200" spc="-1" strike="noStrike">
                <a:solidFill>
                  <a:srgbClr val="000000"/>
                </a:solidFill>
                <a:latin typeface="Arial"/>
              </a:rPr>
              <a:t>perlu mengenali kapan memiliki teks biasa</a:t>
            </a:r>
            <a:endParaRPr b="0" lang="en-US" sz="3200" spc="-1" strike="noStrike">
              <a:solidFill>
                <a:srgbClr val="000000"/>
              </a:solidFill>
              <a:latin typeface="Arial"/>
            </a:endParaRPr>
          </a:p>
          <a:p>
            <a:pPr marL="342720" indent="-342720" rtl="0" algn="l">
              <a:spcBef>
                <a:spcPts val="799"/>
              </a:spcBef>
              <a:buClr>
                <a:srgbClr val="000000"/>
              </a:buClr>
              <a:buFont typeface="Arial"/>
              <a:buChar char="•"/>
              <a:tabLst>
                <a:tab algn="l" pos="914400"/>
                <a:tab algn="l" pos="1828800"/>
                <a:tab algn="l" pos="2743200"/>
                <a:tab algn="l" pos="3657600"/>
                <a:tab algn="l" pos="4572000"/>
                <a:tab algn="l" pos="5486400"/>
                <a:tab algn="l" pos="6400800"/>
                <a:tab algn="l" pos="7315200"/>
                <a:tab algn="l" pos="8229600"/>
                <a:tab algn="l" pos="9144000"/>
                <a:tab algn="l" pos="10058400"/>
              </a:tabLst>
            </a:pPr>
            <a:r>
              <a:rPr b="0" lang="en-AU" sz="3200" spc="-1" strike="noStrike">
                <a:solidFill>
                  <a:srgbClr val="000000"/>
                </a:solidFill>
                <a:latin typeface="Arial"/>
              </a:rPr>
              <a:t>misalnya. memecahkan sandi teks "GCUA VQ DTGCM"</a:t>
            </a:r>
            <a:endParaRPr b="0" lang="en-US" sz="32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1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77" name="TextShape 1"/>
          <p:cNvSpPr txBox="1"/>
          <p:nvPr/>
        </p:nvSpPr>
        <p:spPr>
          <a:xfrm>
            <a:off x="457200" y="274320"/>
            <a:ext cx="8229600" cy="1143000"/>
          </a:xfrm>
          <a:prstGeom prst="rect">
            <a:avLst/>
          </a:prstGeom>
          <a:noFill/>
          <a:ln w="0">
            <a:noFill/>
          </a:ln>
        </p:spPr>
        <p:txBody>
          <a:bodyPr lIns="90000" rIns="90000" tIns="46800" bIns="46800" anchor="ctr">
            <a:noAutofit/>
          </a:bodyPr>
          <a:p>
            <a:pPr algn="ctr" rtl="0">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AU" sz="4400" spc="-1" strike="noStrike">
                <a:solidFill>
                  <a:srgbClr val="000000"/>
                </a:solidFill>
                <a:latin typeface="Arial"/>
              </a:rPr>
              <a:t>Sandi Monoalfabetik</a:t>
            </a:r>
            <a:endParaRPr b="0" lang="en-US" sz="4400" spc="-1" strike="noStrike">
              <a:solidFill>
                <a:srgbClr val="000000"/>
              </a:solidFill>
              <a:latin typeface="Arial"/>
            </a:endParaRPr>
          </a:p>
        </p:txBody>
      </p:sp>
      <p:sp>
        <p:nvSpPr>
          <p:cNvPr id="78" name="TextShape 2"/>
          <p:cNvSpPr txBox="1"/>
          <p:nvPr/>
        </p:nvSpPr>
        <p:spPr>
          <a:xfrm>
            <a:off x="457200" y="1600200"/>
            <a:ext cx="8229600" cy="4525920"/>
          </a:xfrm>
          <a:prstGeom prst="rect">
            <a:avLst/>
          </a:prstGeom>
          <a:noFill/>
          <a:ln w="0">
            <a:noFill/>
          </a:ln>
        </p:spPr>
        <p:txBody>
          <a:bodyPr lIns="90000" rIns="90000" tIns="46800" bIns="46800">
            <a:normAutofit/>
          </a:bodyPr>
          <a:p>
            <a:pPr marL="342720" indent="-342720" rtl="0" algn="l">
              <a:lnSpc>
                <a:spcPct val="90000"/>
              </a:lnSpc>
              <a:spcBef>
                <a:spcPts val="697"/>
              </a:spcBef>
              <a:buClr>
                <a:srgbClr val="000000"/>
              </a:buClr>
              <a:buFont typeface="Arial"/>
              <a:buChar char="•"/>
              <a:tabLst>
                <a:tab algn="l" pos="914400"/>
                <a:tab algn="l" pos="1828800"/>
                <a:tab algn="l" pos="2743200"/>
                <a:tab algn="l" pos="3657600"/>
                <a:tab algn="l" pos="4572000"/>
                <a:tab algn="l" pos="5486400"/>
                <a:tab algn="l" pos="6400800"/>
                <a:tab algn="l" pos="7315200"/>
                <a:tab algn="l" pos="8229600"/>
                <a:tab algn="l" pos="9144000"/>
                <a:tab algn="l" pos="10058400"/>
              </a:tabLst>
            </a:pPr>
            <a:r>
              <a:rPr b="0" lang="en-AU" sz="2800" spc="-1" strike="noStrike">
                <a:solidFill>
                  <a:srgbClr val="000000"/>
                </a:solidFill>
                <a:latin typeface="Arial"/>
              </a:rPr>
              <a:t>alih-alih hanya menggeser alfabet</a:t>
            </a:r>
            <a:endParaRPr b="0" lang="en-US" sz="2800" spc="-1" strike="noStrike">
              <a:solidFill>
                <a:srgbClr val="000000"/>
              </a:solidFill>
              <a:latin typeface="Arial"/>
            </a:endParaRPr>
          </a:p>
          <a:p>
            <a:pPr marL="342720" indent="-342720" rtl="0" algn="l">
              <a:lnSpc>
                <a:spcPct val="90000"/>
              </a:lnSpc>
              <a:spcBef>
                <a:spcPts val="697"/>
              </a:spcBef>
              <a:buClr>
                <a:srgbClr val="000000"/>
              </a:buClr>
              <a:buFont typeface="Arial"/>
              <a:buChar char="•"/>
              <a:tabLst>
                <a:tab algn="l" pos="914400"/>
                <a:tab algn="l" pos="1828800"/>
                <a:tab algn="l" pos="2743200"/>
                <a:tab algn="l" pos="3657600"/>
                <a:tab algn="l" pos="4572000"/>
                <a:tab algn="l" pos="5486400"/>
                <a:tab algn="l" pos="6400800"/>
                <a:tab algn="l" pos="7315200"/>
                <a:tab algn="l" pos="8229600"/>
                <a:tab algn="l" pos="9144000"/>
                <a:tab algn="l" pos="10058400"/>
              </a:tabLst>
            </a:pPr>
            <a:r>
              <a:rPr b="0" lang="en-AU" sz="2800" spc="-1" strike="noStrike">
                <a:solidFill>
                  <a:srgbClr val="000000"/>
                </a:solidFill>
                <a:latin typeface="Arial"/>
              </a:rPr>
              <a:t>dapat mengacak (mengacaukan) huruf-huruf secara sembarangan</a:t>
            </a:r>
            <a:endParaRPr b="0" lang="en-US" sz="2800" spc="-1" strike="noStrike">
              <a:solidFill>
                <a:srgbClr val="000000"/>
              </a:solidFill>
              <a:latin typeface="Arial"/>
            </a:endParaRPr>
          </a:p>
          <a:p>
            <a:pPr marL="342720" indent="-342720" rtl="0" algn="l">
              <a:lnSpc>
                <a:spcPct val="90000"/>
              </a:lnSpc>
              <a:spcBef>
                <a:spcPts val="697"/>
              </a:spcBef>
              <a:buClr>
                <a:srgbClr val="000000"/>
              </a:buClr>
              <a:buFont typeface="Arial"/>
              <a:buChar char="•"/>
              <a:tabLst>
                <a:tab algn="l" pos="914400"/>
                <a:tab algn="l" pos="1828800"/>
                <a:tab algn="l" pos="2743200"/>
                <a:tab algn="l" pos="3657600"/>
                <a:tab algn="l" pos="4572000"/>
                <a:tab algn="l" pos="5486400"/>
                <a:tab algn="l" pos="6400800"/>
                <a:tab algn="l" pos="7315200"/>
                <a:tab algn="l" pos="8229600"/>
                <a:tab algn="l" pos="9144000"/>
                <a:tab algn="l" pos="10058400"/>
              </a:tabLst>
            </a:pPr>
            <a:r>
              <a:rPr b="0" lang="en-AU" sz="2800" spc="-1" strike="noStrike">
                <a:solidFill>
                  <a:srgbClr val="000000"/>
                </a:solidFill>
                <a:latin typeface="Arial"/>
              </a:rPr>
              <a:t>setiap huruf teks biasa dipetakan ke huruf teks sandi acak yang berbeda.</a:t>
            </a:r>
            <a:endParaRPr b="0" lang="en-US" sz="2800" spc="-1" strike="noStrike">
              <a:solidFill>
                <a:srgbClr val="000000"/>
              </a:solidFill>
              <a:latin typeface="Arial"/>
            </a:endParaRPr>
          </a:p>
          <a:p>
            <a:pPr marL="342720" indent="-342720" rtl="0" algn="l">
              <a:lnSpc>
                <a:spcPct val="90000"/>
              </a:lnSpc>
              <a:spcBef>
                <a:spcPts val="697"/>
              </a:spcBef>
              <a:buClr>
                <a:srgbClr val="000000"/>
              </a:buClr>
              <a:buFont typeface="Arial"/>
              <a:buChar char="•"/>
              <a:tabLst>
                <a:tab algn="l" pos="914400"/>
                <a:tab algn="l" pos="1828800"/>
                <a:tab algn="l" pos="2743200"/>
                <a:tab algn="l" pos="3657600"/>
                <a:tab algn="l" pos="4572000"/>
                <a:tab algn="l" pos="5486400"/>
                <a:tab algn="l" pos="6400800"/>
                <a:tab algn="l" pos="7315200"/>
                <a:tab algn="l" pos="8229600"/>
                <a:tab algn="l" pos="9144000"/>
                <a:tab algn="l" pos="10058400"/>
              </a:tabLst>
            </a:pPr>
            <a:r>
              <a:rPr b="0" lang="en-AU" sz="2800" spc="-1" strike="noStrike">
                <a:solidFill>
                  <a:srgbClr val="000000"/>
                </a:solidFill>
                <a:latin typeface="Arial"/>
              </a:rPr>
              <a:t>Oleh karena itu, kunci tersebut memiliki panjang 26 huruf.</a:t>
            </a:r>
            <a:endParaRPr b="0" lang="en-US" sz="2800" spc="-1" strike="noStrike">
              <a:solidFill>
                <a:srgbClr val="000000"/>
              </a:solidFill>
              <a:latin typeface="Arial"/>
            </a:endParaRPr>
          </a:p>
          <a:p>
            <a:pPr lvl="1" marL="742680" indent="-285480" rtl="0" algn="l">
              <a:lnSpc>
                <a:spcPct val="90000"/>
              </a:lnSpc>
              <a:spcBef>
                <a:spcPts val="598"/>
              </a:spcBef>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2800" spc="-1" strike="noStrike">
              <a:solidFill>
                <a:srgbClr val="000000"/>
              </a:solidFill>
              <a:latin typeface="Arial"/>
            </a:endParaRPr>
          </a:p>
          <a:p>
            <a:pPr lvl="1" marL="742680" indent="-285480" rtl="0" algn="l">
              <a:lnSpc>
                <a:spcPct val="90000"/>
              </a:lnSpc>
              <a:spcBef>
                <a:spcPts val="598"/>
              </a:spcBef>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AU" sz="2400" spc="-1" strike="noStrike">
                <a:solidFill>
                  <a:srgbClr val="000000"/>
                </a:solidFill>
                <a:latin typeface="Courier New"/>
              </a:rPr>
              <a:t>Plain: abcdefghijklmnopqrstuvwxyz</a:t>
            </a:r>
            <a:endParaRPr b="0" lang="en-US" sz="2400" spc="-1" strike="noStrike">
              <a:solidFill>
                <a:srgbClr val="000000"/>
              </a:solidFill>
              <a:latin typeface="Arial"/>
            </a:endParaRPr>
          </a:p>
          <a:p>
            <a:pPr lvl="1" marL="742680" indent="-285480" rtl="0" algn="l">
              <a:lnSpc>
                <a:spcPct val="90000"/>
              </a:lnSpc>
              <a:spcBef>
                <a:spcPts val="598"/>
              </a:spcBef>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AU" sz="2400" spc="-1" strike="noStrike">
                <a:solidFill>
                  <a:srgbClr val="000000"/>
                </a:solidFill>
                <a:latin typeface="Courier New"/>
              </a:rPr>
              <a:t>Kode sandi: DKVQFIBJWPESCXHTMYAUOLRGZN</a:t>
            </a:r>
            <a:endParaRPr b="0" lang="en-US" sz="2400" spc="-1" strike="noStrike">
              <a:solidFill>
                <a:srgbClr val="000000"/>
              </a:solidFill>
              <a:latin typeface="Arial"/>
            </a:endParaRPr>
          </a:p>
          <a:p>
            <a:pPr lvl="1" marL="742680" indent="-285480" rtl="0" algn="l">
              <a:lnSpc>
                <a:spcPct val="90000"/>
              </a:lnSpc>
              <a:spcBef>
                <a:spcPts val="598"/>
              </a:spcBef>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AU" sz="2400" spc="-1" strike="noStrike">
                <a:solidFill>
                  <a:srgbClr val="000000"/>
                </a:solidFill>
                <a:latin typeface="Courier New"/>
              </a:rPr>
              <a:t>Teks biasa: jika kita ingin mengganti huruf</a:t>
            </a:r>
            <a:endParaRPr b="0" lang="en-US" sz="2400" spc="-1" strike="noStrike">
              <a:solidFill>
                <a:srgbClr val="000000"/>
              </a:solidFill>
              <a:latin typeface="Arial"/>
            </a:endParaRPr>
          </a:p>
          <a:p>
            <a:pPr lvl="1" marL="742680" indent="-285480" rtl="0" algn="l">
              <a:lnSpc>
                <a:spcPct val="90000"/>
              </a:lnSpc>
              <a:spcBef>
                <a:spcPts val="598"/>
              </a:spcBef>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AU" sz="2400" spc="-1" strike="noStrike">
                <a:solidFill>
                  <a:srgbClr val="000000"/>
                </a:solidFill>
                <a:latin typeface="Courier New"/>
              </a:rPr>
              <a:t>Teks sandi: WIRFRWAJUHYFTSDVFSFUUFYA</a:t>
            </a:r>
            <a:r>
              <a:rPr b="0" lang="en-AU" sz="2400" spc="-1" strike="noStrike">
                <a:solidFill>
                  <a:srgbClr val="000000"/>
                </a:solidFill>
                <a:latin typeface="Arial"/>
              </a:rPr>
              <a:t> </a:t>
            </a:r>
            <a:endParaRPr b="0" lang="en-US" sz="2400" spc="-1" strike="noStrike">
              <a:solidFill>
                <a:srgbClr val="000000"/>
              </a:solidFill>
              <a:latin typeface="Arial"/>
            </a:endParaRPr>
          </a:p>
          <a:p>
            <a:pPr marL="342720" indent="-342720" rtl="0" algn="l">
              <a:lnSpc>
                <a:spcPct val="90000"/>
              </a:lnSpc>
              <a:spcBef>
                <a:spcPts val="598"/>
              </a:spcBef>
              <a:buClr>
                <a:srgbClr val="000000"/>
              </a:buClr>
              <a:buFont typeface="Arial"/>
              <a:buChar char="•"/>
              <a:tabLst>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24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1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79" name="TextShape 1"/>
          <p:cNvSpPr txBox="1"/>
          <p:nvPr/>
        </p:nvSpPr>
        <p:spPr>
          <a:xfrm>
            <a:off x="457200" y="274320"/>
            <a:ext cx="8229600" cy="1143000"/>
          </a:xfrm>
          <a:prstGeom prst="rect">
            <a:avLst/>
          </a:prstGeom>
          <a:noFill/>
          <a:ln w="0">
            <a:noFill/>
          </a:ln>
        </p:spPr>
        <p:txBody>
          <a:bodyPr lIns="90000" rIns="90000" tIns="46800" bIns="46800" anchor="ctr">
            <a:noAutofit/>
          </a:bodyPr>
          <a:p>
            <a:pPr algn="ctr" rtl="0">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AU" sz="4400" spc="-1" strike="noStrike">
                <a:solidFill>
                  <a:srgbClr val="000000"/>
                </a:solidFill>
                <a:latin typeface="Arial"/>
              </a:rPr>
              <a:t>Keamanan Sandi Monoalfabetik</a:t>
            </a:r>
            <a:endParaRPr b="0" lang="en-US" sz="4400" spc="-1" strike="noStrike">
              <a:solidFill>
                <a:srgbClr val="000000"/>
              </a:solidFill>
              <a:latin typeface="Arial"/>
            </a:endParaRPr>
          </a:p>
        </p:txBody>
      </p:sp>
      <p:sp>
        <p:nvSpPr>
          <p:cNvPr id="80" name="TextShape 2"/>
          <p:cNvSpPr txBox="1"/>
          <p:nvPr/>
        </p:nvSpPr>
        <p:spPr>
          <a:xfrm>
            <a:off x="457200" y="1600200"/>
            <a:ext cx="8229600" cy="4525920"/>
          </a:xfrm>
          <a:prstGeom prst="rect">
            <a:avLst/>
          </a:prstGeom>
          <a:noFill/>
          <a:ln w="0">
            <a:noFill/>
          </a:ln>
        </p:spPr>
        <p:txBody>
          <a:bodyPr lIns="90000" rIns="90000" tIns="46800" bIns="46800">
            <a:normAutofit/>
          </a:bodyPr>
          <a:p>
            <a:pPr marL="342720" indent="-342720" rtl="0" algn="l">
              <a:spcBef>
                <a:spcPts val="799"/>
              </a:spcBef>
              <a:buClr>
                <a:srgbClr val="000000"/>
              </a:buClr>
              <a:buFont typeface="Arial"/>
              <a:buChar char="•"/>
              <a:tabLst>
                <a:tab algn="l" pos="914400"/>
                <a:tab algn="l" pos="1828800"/>
                <a:tab algn="l" pos="2743200"/>
                <a:tab algn="l" pos="3657600"/>
                <a:tab algn="l" pos="4572000"/>
                <a:tab algn="l" pos="5486400"/>
                <a:tab algn="l" pos="6400800"/>
                <a:tab algn="l" pos="7315200"/>
                <a:tab algn="l" pos="8229600"/>
                <a:tab algn="l" pos="9144000"/>
                <a:tab algn="l" pos="10058400"/>
              </a:tabLst>
            </a:pPr>
            <a:r>
              <a:rPr b="0" lang="en-AU" sz="3200" spc="-1" strike="noStrike">
                <a:solidFill>
                  <a:srgbClr val="000000"/>
                </a:solidFill>
                <a:latin typeface="Arial"/>
              </a:rPr>
              <a:t>sekarang memiliki total 26! = 4 x 1026 kunci</a:t>
            </a:r>
            <a:endParaRPr b="0" lang="en-US" sz="3200" spc="-1" strike="noStrike">
              <a:solidFill>
                <a:srgbClr val="000000"/>
              </a:solidFill>
              <a:latin typeface="Arial"/>
            </a:endParaRPr>
          </a:p>
          <a:p>
            <a:pPr marL="342720" indent="-342720" rtl="0" algn="l">
              <a:spcBef>
                <a:spcPts val="799"/>
              </a:spcBef>
              <a:buClr>
                <a:srgbClr val="000000"/>
              </a:buClr>
              <a:buFont typeface="Arial"/>
              <a:buChar char="•"/>
              <a:tabLst>
                <a:tab algn="l" pos="914400"/>
                <a:tab algn="l" pos="1828800"/>
                <a:tab algn="l" pos="2743200"/>
                <a:tab algn="l" pos="3657600"/>
                <a:tab algn="l" pos="4572000"/>
                <a:tab algn="l" pos="5486400"/>
                <a:tab algn="l" pos="6400800"/>
                <a:tab algn="l" pos="7315200"/>
                <a:tab algn="l" pos="8229600"/>
                <a:tab algn="l" pos="9144000"/>
                <a:tab algn="l" pos="10058400"/>
              </a:tabLst>
            </a:pPr>
            <a:r>
              <a:rPr b="0" lang="en-AU" sz="3200" spc="-1" strike="noStrike">
                <a:solidFill>
                  <a:srgbClr val="000000"/>
                </a:solidFill>
                <a:latin typeface="Arial"/>
              </a:rPr>
              <a:t>Dengan begitu banyak kunci, mungkin Anda mengira ini aman.</a:t>
            </a:r>
            <a:endParaRPr b="0" lang="en-US" sz="3200" spc="-1" strike="noStrike">
              <a:solidFill>
                <a:srgbClr val="000000"/>
              </a:solidFill>
              <a:latin typeface="Arial"/>
            </a:endParaRPr>
          </a:p>
          <a:p>
            <a:pPr marL="342720" indent="-342720" rtl="0" algn="l">
              <a:spcBef>
                <a:spcPts val="799"/>
              </a:spcBef>
              <a:buClr>
                <a:srgbClr val="000000"/>
              </a:buClr>
              <a:buFont typeface="Arial"/>
              <a:buChar char="•"/>
              <a:tabLst>
                <a:tab algn="l" pos="914400"/>
                <a:tab algn="l" pos="1828800"/>
                <a:tab algn="l" pos="2743200"/>
                <a:tab algn="l" pos="3657600"/>
                <a:tab algn="l" pos="4572000"/>
                <a:tab algn="l" pos="5486400"/>
                <a:tab algn="l" pos="6400800"/>
                <a:tab algn="l" pos="7315200"/>
                <a:tab algn="l" pos="8229600"/>
                <a:tab algn="l" pos="9144000"/>
                <a:tab algn="l" pos="10058400"/>
              </a:tabLst>
            </a:pPr>
            <a:r>
              <a:rPr b="0" lang="en-AU" sz="3200" spc="-1" strike="noStrike">
                <a:solidFill>
                  <a:srgbClr val="000000"/>
                </a:solidFill>
                <a:latin typeface="Arial"/>
              </a:rPr>
              <a:t>tetapi akan menjadi</a:t>
            </a:r>
            <a:r>
              <a:rPr b="1" lang="en-AU" sz="3200" spc="-1" strike="noStrike">
                <a:solidFill>
                  <a:srgbClr val="000000"/>
                </a:solidFill>
                <a:latin typeface="Arial"/>
              </a:rPr>
              <a:t>!!!SALAH!!!</a:t>
            </a:r>
            <a:r>
              <a:rPr b="0" lang="en-AU" sz="3200" spc="-1" strike="noStrike">
                <a:solidFill>
                  <a:srgbClr val="000000"/>
                </a:solidFill>
                <a:latin typeface="Arial"/>
              </a:rPr>
              <a:t> </a:t>
            </a:r>
            <a:endParaRPr b="0" lang="en-US" sz="3200" spc="-1" strike="noStrike">
              <a:solidFill>
                <a:srgbClr val="000000"/>
              </a:solidFill>
              <a:latin typeface="Arial"/>
            </a:endParaRPr>
          </a:p>
          <a:p>
            <a:pPr marL="342720" indent="-342720" rtl="0" algn="l">
              <a:spcBef>
                <a:spcPts val="799"/>
              </a:spcBef>
              <a:buClr>
                <a:srgbClr val="000000"/>
              </a:buClr>
              <a:buFont typeface="Arial"/>
              <a:buChar char="•"/>
              <a:tabLst>
                <a:tab algn="l" pos="914400"/>
                <a:tab algn="l" pos="1828800"/>
                <a:tab algn="l" pos="2743200"/>
                <a:tab algn="l" pos="3657600"/>
                <a:tab algn="l" pos="4572000"/>
                <a:tab algn="l" pos="5486400"/>
                <a:tab algn="l" pos="6400800"/>
                <a:tab algn="l" pos="7315200"/>
                <a:tab algn="l" pos="8229600"/>
                <a:tab algn="l" pos="9144000"/>
                <a:tab algn="l" pos="10058400"/>
              </a:tabLst>
            </a:pPr>
            <a:r>
              <a:rPr b="0" lang="en-US" sz="3200" spc="-1" strike="noStrike">
                <a:solidFill>
                  <a:srgbClr val="000000"/>
                </a:solidFill>
                <a:latin typeface="Arial"/>
              </a:rPr>
              <a:t>Masalahnya adalah karakteristik bahasa.</a:t>
            </a:r>
            <a:endParaRPr b="0" lang="en-US" sz="32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1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81" name="TextShape 1"/>
          <p:cNvSpPr txBox="1"/>
          <p:nvPr/>
        </p:nvSpPr>
        <p:spPr>
          <a:xfrm>
            <a:off x="457200" y="274320"/>
            <a:ext cx="8229600" cy="1143000"/>
          </a:xfrm>
          <a:prstGeom prst="rect">
            <a:avLst/>
          </a:prstGeom>
          <a:noFill/>
          <a:ln w="0">
            <a:noFill/>
          </a:ln>
        </p:spPr>
        <p:txBody>
          <a:bodyPr lIns="90000" rIns="90000" tIns="46800" bIns="46800" anchor="ctr">
            <a:noAutofit/>
          </a:bodyPr>
          <a:p>
            <a:pPr algn="ctr" rtl="0">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4000" spc="-1" strike="noStrike">
                <a:solidFill>
                  <a:srgbClr val="000000"/>
                </a:solidFill>
                <a:latin typeface="Arial"/>
              </a:rPr>
              <a:t>Redundansi Bahasa dan Kriptanalisis</a:t>
            </a:r>
            <a:endParaRPr b="0" lang="en-US" sz="4000" spc="-1" strike="noStrike">
              <a:solidFill>
                <a:srgbClr val="000000"/>
              </a:solidFill>
              <a:latin typeface="Arial"/>
            </a:endParaRPr>
          </a:p>
        </p:txBody>
      </p:sp>
      <p:sp>
        <p:nvSpPr>
          <p:cNvPr id="82" name="TextShape 2"/>
          <p:cNvSpPr txBox="1"/>
          <p:nvPr/>
        </p:nvSpPr>
        <p:spPr>
          <a:xfrm>
            <a:off x="457200" y="1600200"/>
            <a:ext cx="8229600" cy="4525920"/>
          </a:xfrm>
          <a:prstGeom prst="rect">
            <a:avLst/>
          </a:prstGeom>
          <a:noFill/>
          <a:ln w="0">
            <a:noFill/>
          </a:ln>
        </p:spPr>
        <p:txBody>
          <a:bodyPr lIns="90000" rIns="90000" tIns="46800" bIns="46800">
            <a:normAutofit/>
          </a:bodyPr>
          <a:p>
            <a:pPr marL="342720" indent="-342720" rtl="0" algn="l">
              <a:lnSpc>
                <a:spcPct val="90000"/>
              </a:lnSpc>
              <a:spcBef>
                <a:spcPts val="697"/>
              </a:spcBef>
              <a:buClr>
                <a:srgbClr val="000000"/>
              </a:buClr>
              <a:buFont typeface="Arial"/>
              <a:buChar char="•"/>
              <a:tabLst>
                <a:tab algn="l" pos="914400"/>
                <a:tab algn="l" pos="1828800"/>
                <a:tab algn="l" pos="2743200"/>
                <a:tab algn="l" pos="3657600"/>
                <a:tab algn="l" pos="4572000"/>
                <a:tab algn="l" pos="5486400"/>
                <a:tab algn="l" pos="6400800"/>
                <a:tab algn="l" pos="7315200"/>
                <a:tab algn="l" pos="8229600"/>
                <a:tab algn="l" pos="9144000"/>
                <a:tab algn="l" pos="10058400"/>
              </a:tabLst>
            </a:pPr>
            <a:r>
              <a:rPr b="0" lang="en-AU" sz="2800" spc="-1" strike="noStrike">
                <a:solidFill>
                  <a:srgbClr val="000000"/>
                </a:solidFill>
                <a:latin typeface="Arial"/>
              </a:rPr>
              <a:t>bahasa manusia adalah</a:t>
            </a:r>
            <a:r>
              <a:rPr b="1" lang="en-AU" sz="2800" spc="-1" strike="noStrike">
                <a:solidFill>
                  <a:srgbClr val="000000"/>
                </a:solidFill>
                <a:latin typeface="Arial"/>
              </a:rPr>
              <a:t>berulang</a:t>
            </a:r>
            <a:r>
              <a:rPr b="0" lang="en-AU" sz="2800" spc="-1" strike="noStrike">
                <a:solidFill>
                  <a:srgbClr val="000000"/>
                </a:solidFill>
                <a:latin typeface="Arial"/>
              </a:rPr>
              <a:t> </a:t>
            </a:r>
            <a:endParaRPr b="0" lang="en-US" sz="2800" spc="-1" strike="noStrike">
              <a:solidFill>
                <a:srgbClr val="000000"/>
              </a:solidFill>
              <a:latin typeface="Arial"/>
            </a:endParaRPr>
          </a:p>
          <a:p>
            <a:pPr marL="342720" indent="-342720" rtl="0" algn="l">
              <a:lnSpc>
                <a:spcPct val="90000"/>
              </a:lnSpc>
              <a:spcBef>
                <a:spcPts val="697"/>
              </a:spcBef>
              <a:buClr>
                <a:srgbClr val="000000"/>
              </a:buClr>
              <a:buFont typeface="Arial"/>
              <a:buChar char="•"/>
              <a:tabLst>
                <a:tab algn="l" pos="914400"/>
                <a:tab algn="l" pos="1828800"/>
                <a:tab algn="l" pos="2743200"/>
                <a:tab algn="l" pos="3657600"/>
                <a:tab algn="l" pos="4572000"/>
                <a:tab algn="l" pos="5486400"/>
                <a:tab algn="l" pos="6400800"/>
                <a:tab algn="l" pos="7315200"/>
                <a:tab algn="l" pos="8229600"/>
                <a:tab algn="l" pos="9144000"/>
                <a:tab algn="l" pos="10058400"/>
              </a:tabLst>
            </a:pPr>
            <a:r>
              <a:rPr b="0" lang="en-AU" sz="2800" spc="-1" strike="noStrike">
                <a:solidFill>
                  <a:srgbClr val="000000"/>
                </a:solidFill>
                <a:latin typeface="Arial"/>
              </a:rPr>
              <a:t>misalnya "ke-lrd sm shphrd tidak akan wnt"</a:t>
            </a:r>
            <a:endParaRPr b="0" lang="en-US" sz="2800" spc="-1" strike="noStrike">
              <a:solidFill>
                <a:srgbClr val="000000"/>
              </a:solidFill>
              <a:latin typeface="Arial"/>
            </a:endParaRPr>
          </a:p>
          <a:p>
            <a:pPr marL="342720" indent="-342720" rtl="0" algn="l">
              <a:lnSpc>
                <a:spcPct val="90000"/>
              </a:lnSpc>
              <a:spcBef>
                <a:spcPts val="697"/>
              </a:spcBef>
              <a:buClr>
                <a:srgbClr val="000000"/>
              </a:buClr>
              <a:buFont typeface="Arial"/>
              <a:buChar char="•"/>
              <a:tabLst>
                <a:tab algn="l" pos="914400"/>
                <a:tab algn="l" pos="1828800"/>
                <a:tab algn="l" pos="2743200"/>
                <a:tab algn="l" pos="3657600"/>
                <a:tab algn="l" pos="4572000"/>
                <a:tab algn="l" pos="5486400"/>
                <a:tab algn="l" pos="6400800"/>
                <a:tab algn="l" pos="7315200"/>
                <a:tab algn="l" pos="8229600"/>
                <a:tab algn="l" pos="9144000"/>
                <a:tab algn="l" pos="10058400"/>
              </a:tabLst>
            </a:pPr>
            <a:r>
              <a:rPr b="0" lang="en-AU" sz="2800" spc="-1" strike="noStrike">
                <a:solidFill>
                  <a:srgbClr val="000000"/>
                </a:solidFill>
                <a:latin typeface="Arial"/>
              </a:rPr>
              <a:t>Huruf-huruf tersebut tidak digunakan secara merata.</a:t>
            </a:r>
            <a:endParaRPr b="0" lang="en-US" sz="2800" spc="-1" strike="noStrike">
              <a:solidFill>
                <a:srgbClr val="000000"/>
              </a:solidFill>
              <a:latin typeface="Arial"/>
            </a:endParaRPr>
          </a:p>
          <a:p>
            <a:pPr marL="342720" indent="-342720" rtl="0" algn="l">
              <a:lnSpc>
                <a:spcPct val="90000"/>
              </a:lnSpc>
              <a:spcBef>
                <a:spcPts val="697"/>
              </a:spcBef>
              <a:buClr>
                <a:srgbClr val="000000"/>
              </a:buClr>
              <a:buFont typeface="Arial"/>
              <a:buChar char="•"/>
              <a:tabLst>
                <a:tab algn="l" pos="914400"/>
                <a:tab algn="l" pos="1828800"/>
                <a:tab algn="l" pos="2743200"/>
                <a:tab algn="l" pos="3657600"/>
                <a:tab algn="l" pos="4572000"/>
                <a:tab algn="l" pos="5486400"/>
                <a:tab algn="l" pos="6400800"/>
                <a:tab algn="l" pos="7315200"/>
                <a:tab algn="l" pos="8229600"/>
                <a:tab algn="l" pos="9144000"/>
                <a:tab algn="l" pos="10058400"/>
              </a:tabLst>
            </a:pPr>
            <a:r>
              <a:rPr b="0" lang="en-AU" sz="2800" spc="-1" strike="noStrike">
                <a:solidFill>
                  <a:srgbClr val="000000"/>
                </a:solidFill>
                <a:latin typeface="Arial"/>
              </a:rPr>
              <a:t>dalam bahasa Inggris</a:t>
            </a:r>
            <a:r>
              <a:rPr b="1" lang="en-AU" sz="2800" spc="-1" strike="noStrike">
                <a:solidFill>
                  <a:srgbClr val="000000"/>
                </a:solidFill>
                <a:latin typeface="Arial"/>
              </a:rPr>
              <a:t>e</a:t>
            </a:r>
            <a:r>
              <a:rPr b="0" lang="en-AU" sz="2800" spc="-1" strike="noStrike">
                <a:solidFill>
                  <a:srgbClr val="000000"/>
                </a:solidFill>
                <a:latin typeface="Arial"/>
              </a:rPr>
              <a:t>adalah huruf yang paling umum</a:t>
            </a:r>
            <a:endParaRPr b="0" lang="en-US" sz="2800" spc="-1" strike="noStrike">
              <a:solidFill>
                <a:srgbClr val="000000"/>
              </a:solidFill>
              <a:latin typeface="Arial"/>
            </a:endParaRPr>
          </a:p>
          <a:p>
            <a:pPr marL="342720" indent="-342720" rtl="0" algn="l">
              <a:lnSpc>
                <a:spcPct val="90000"/>
              </a:lnSpc>
              <a:spcBef>
                <a:spcPts val="697"/>
              </a:spcBef>
              <a:buClr>
                <a:srgbClr val="000000"/>
              </a:buClr>
              <a:buFont typeface="Arial"/>
              <a:buChar char="•"/>
              <a:tabLst>
                <a:tab algn="l" pos="914400"/>
                <a:tab algn="l" pos="1828800"/>
                <a:tab algn="l" pos="2743200"/>
                <a:tab algn="l" pos="3657600"/>
                <a:tab algn="l" pos="4572000"/>
                <a:tab algn="l" pos="5486400"/>
                <a:tab algn="l" pos="6400800"/>
                <a:tab algn="l" pos="7315200"/>
                <a:tab algn="l" pos="8229600"/>
                <a:tab algn="l" pos="9144000"/>
                <a:tab algn="l" pos="10058400"/>
              </a:tabLst>
            </a:pPr>
            <a:r>
              <a:rPr b="0" lang="en-AU" sz="2800" spc="-1" strike="noStrike">
                <a:solidFill>
                  <a:srgbClr val="000000"/>
                </a:solidFill>
                <a:latin typeface="Arial"/>
              </a:rPr>
              <a:t>lalu T,R,N,I,O,A,S</a:t>
            </a:r>
            <a:endParaRPr b="0" lang="en-US" sz="2800" spc="-1" strike="noStrike">
              <a:solidFill>
                <a:srgbClr val="000000"/>
              </a:solidFill>
              <a:latin typeface="Arial"/>
            </a:endParaRPr>
          </a:p>
          <a:p>
            <a:pPr marL="342720" indent="-342720" rtl="0" algn="l">
              <a:lnSpc>
                <a:spcPct val="90000"/>
              </a:lnSpc>
              <a:spcBef>
                <a:spcPts val="697"/>
              </a:spcBef>
              <a:buClr>
                <a:srgbClr val="000000"/>
              </a:buClr>
              <a:buFont typeface="Arial"/>
              <a:buChar char="•"/>
              <a:tabLst>
                <a:tab algn="l" pos="914400"/>
                <a:tab algn="l" pos="1828800"/>
                <a:tab algn="l" pos="2743200"/>
                <a:tab algn="l" pos="3657600"/>
                <a:tab algn="l" pos="4572000"/>
                <a:tab algn="l" pos="5486400"/>
                <a:tab algn="l" pos="6400800"/>
                <a:tab algn="l" pos="7315200"/>
                <a:tab algn="l" pos="8229600"/>
                <a:tab algn="l" pos="9144000"/>
                <a:tab algn="l" pos="10058400"/>
              </a:tabLst>
            </a:pPr>
            <a:r>
              <a:rPr b="0" lang="en-AU" sz="2800" spc="-1" strike="noStrike">
                <a:solidFill>
                  <a:srgbClr val="000000"/>
                </a:solidFill>
                <a:latin typeface="Arial"/>
              </a:rPr>
              <a:t>Surat-surat lainnya cukup langka.</a:t>
            </a:r>
            <a:endParaRPr b="0" lang="en-US" sz="2800" spc="-1" strike="noStrike">
              <a:solidFill>
                <a:srgbClr val="000000"/>
              </a:solidFill>
              <a:latin typeface="Arial"/>
            </a:endParaRPr>
          </a:p>
          <a:p>
            <a:pPr marL="342720" indent="-342720" rtl="0" algn="l">
              <a:lnSpc>
                <a:spcPct val="90000"/>
              </a:lnSpc>
              <a:spcBef>
                <a:spcPts val="697"/>
              </a:spcBef>
              <a:buClr>
                <a:srgbClr val="000000"/>
              </a:buClr>
              <a:buFont typeface="Arial"/>
              <a:buChar char="•"/>
              <a:tabLst>
                <a:tab algn="l" pos="914400"/>
                <a:tab algn="l" pos="1828800"/>
                <a:tab algn="l" pos="2743200"/>
                <a:tab algn="l" pos="3657600"/>
                <a:tab algn="l" pos="4572000"/>
                <a:tab algn="l" pos="5486400"/>
                <a:tab algn="l" pos="6400800"/>
                <a:tab algn="l" pos="7315200"/>
                <a:tab algn="l" pos="8229600"/>
                <a:tab algn="l" pos="9144000"/>
                <a:tab algn="l" pos="10058400"/>
              </a:tabLst>
            </a:pPr>
            <a:r>
              <a:rPr b="0" lang="en-AU" sz="2800" spc="-1" strike="noStrike">
                <a:solidFill>
                  <a:srgbClr val="000000"/>
                </a:solidFill>
                <a:latin typeface="Arial"/>
              </a:rPr>
              <a:t>bandingkan Z,J,K,Q,X</a:t>
            </a:r>
            <a:endParaRPr b="0" lang="en-US" sz="2800" spc="-1" strike="noStrike">
              <a:solidFill>
                <a:srgbClr val="000000"/>
              </a:solidFill>
              <a:latin typeface="Arial"/>
            </a:endParaRPr>
          </a:p>
          <a:p>
            <a:pPr marL="342720" indent="-342720" rtl="0" algn="l">
              <a:lnSpc>
                <a:spcPct val="90000"/>
              </a:lnSpc>
              <a:spcBef>
                <a:spcPts val="697"/>
              </a:spcBef>
              <a:buClr>
                <a:srgbClr val="000000"/>
              </a:buClr>
              <a:buFont typeface="Arial"/>
              <a:buChar char="•"/>
              <a:tabLst>
                <a:tab algn="l" pos="914400"/>
                <a:tab algn="l" pos="1828800"/>
                <a:tab algn="l" pos="2743200"/>
                <a:tab algn="l" pos="3657600"/>
                <a:tab algn="l" pos="4572000"/>
                <a:tab algn="l" pos="5486400"/>
                <a:tab algn="l" pos="6400800"/>
                <a:tab algn="l" pos="7315200"/>
                <a:tab algn="l" pos="8229600"/>
                <a:tab algn="l" pos="9144000"/>
                <a:tab algn="l" pos="10058400"/>
              </a:tabLst>
            </a:pPr>
            <a:r>
              <a:rPr b="0" lang="en-AU" sz="2800" spc="-1" strike="noStrike">
                <a:solidFill>
                  <a:srgbClr val="000000"/>
                </a:solidFill>
                <a:latin typeface="Arial"/>
              </a:rPr>
              <a:t>memiliki tabel frekuensi huruf tunggal, ganda, dan rangkap tiga</a:t>
            </a:r>
            <a:endParaRPr b="0" lang="en-US" sz="28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1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83" name="TextShape 1"/>
          <p:cNvSpPr txBox="1"/>
          <p:nvPr/>
        </p:nvSpPr>
        <p:spPr>
          <a:xfrm>
            <a:off x="457200" y="274320"/>
            <a:ext cx="8229600" cy="1143000"/>
          </a:xfrm>
          <a:prstGeom prst="rect">
            <a:avLst/>
          </a:prstGeom>
          <a:noFill/>
          <a:ln w="0">
            <a:noFill/>
          </a:ln>
        </p:spPr>
        <p:txBody>
          <a:bodyPr lIns="90000" rIns="90000" tIns="46800" bIns="46800" anchor="ctr">
            <a:noAutofit/>
          </a:bodyPr>
          <a:p>
            <a:pPr algn="ctr" rtl="0">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4400" spc="-1" strike="noStrike">
                <a:solidFill>
                  <a:srgbClr val="000000"/>
                </a:solidFill>
                <a:latin typeface="Arial"/>
              </a:rPr>
              <a:t>Frekuensi Huruf Inggris</a:t>
            </a:r>
            <a:endParaRPr b="0" lang="en-US" sz="4400" spc="-1" strike="noStrike">
              <a:solidFill>
                <a:srgbClr val="000000"/>
              </a:solidFill>
              <a:latin typeface="Arial"/>
            </a:endParaRPr>
          </a:p>
        </p:txBody>
      </p:sp>
      <p:pic>
        <p:nvPicPr>
          <p:cNvPr id="84" name="" descr=""/>
          <p:cNvPicPr/>
          <p:nvPr/>
        </p:nvPicPr>
        <p:blipFill>
          <a:blip r:embed="rId1"/>
          <a:stretch/>
        </p:blipFill>
        <p:spPr>
          <a:xfrm>
            <a:off x="457200" y="1600200"/>
            <a:ext cx="8229600" cy="4525920"/>
          </a:xfrm>
          <a:prstGeom prst="rect">
            <a:avLst/>
          </a:prstGeom>
          <a:ln w="0">
            <a:noFill/>
          </a:ln>
        </p:spPr>
      </p:pic>
    </p:spTree>
  </p:cSld>
  <mc:AlternateContent>
    <mc:Choice Requires="p14">
      <p:transition spd="slow" p14:dur="2000"/>
    </mc:Choice>
    <mc:Fallback>
      <p:transition spd="slow"/>
    </mc:Fallback>
  </mc:AlternateContent>
</p:sld>
</file>

<file path=ppt/slides/slide1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85" name="TextShape 1"/>
          <p:cNvSpPr txBox="1"/>
          <p:nvPr/>
        </p:nvSpPr>
        <p:spPr>
          <a:xfrm>
            <a:off x="457200" y="274320"/>
            <a:ext cx="8229600" cy="1143000"/>
          </a:xfrm>
          <a:prstGeom prst="rect">
            <a:avLst/>
          </a:prstGeom>
          <a:noFill/>
          <a:ln w="0">
            <a:noFill/>
          </a:ln>
        </p:spPr>
        <p:txBody>
          <a:bodyPr lIns="90000" rIns="90000" tIns="46800" bIns="46800" anchor="ctr">
            <a:noAutofit/>
          </a:bodyPr>
          <a:p>
            <a:pPr algn="ctr" rtl="0">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4400" spc="-1" strike="noStrike">
                <a:solidFill>
                  <a:srgbClr val="000000"/>
                </a:solidFill>
                <a:latin typeface="Arial"/>
              </a:rPr>
              <a:t>Penggunaan dalam Kriptanalisis</a:t>
            </a:r>
            <a:endParaRPr b="0" lang="en-US" sz="4400" spc="-1" strike="noStrike">
              <a:solidFill>
                <a:srgbClr val="000000"/>
              </a:solidFill>
              <a:latin typeface="Arial"/>
            </a:endParaRPr>
          </a:p>
        </p:txBody>
      </p:sp>
      <p:sp>
        <p:nvSpPr>
          <p:cNvPr id="86" name="TextShape 2"/>
          <p:cNvSpPr txBox="1"/>
          <p:nvPr/>
        </p:nvSpPr>
        <p:spPr>
          <a:xfrm>
            <a:off x="457200" y="1341000"/>
            <a:ext cx="8229600" cy="5040360"/>
          </a:xfrm>
          <a:prstGeom prst="rect">
            <a:avLst/>
          </a:prstGeom>
          <a:noFill/>
          <a:ln w="0">
            <a:noFill/>
          </a:ln>
        </p:spPr>
        <p:txBody>
          <a:bodyPr lIns="90000" rIns="90000" tIns="46800" bIns="46800">
            <a:normAutofit/>
          </a:bodyPr>
          <a:p>
            <a:pPr marL="342720" indent="-342720" rtl="0" algn="l">
              <a:spcBef>
                <a:spcPts val="697"/>
              </a:spcBef>
              <a:buClr>
                <a:srgbClr val="000000"/>
              </a:buClr>
              <a:buFont typeface="Arial"/>
              <a:buChar char="•"/>
              <a:tabLst>
                <a:tab algn="l" pos="914400"/>
                <a:tab algn="l" pos="1828800"/>
                <a:tab algn="l" pos="2743200"/>
                <a:tab algn="l" pos="3657600"/>
                <a:tab algn="l" pos="4572000"/>
                <a:tab algn="l" pos="5486400"/>
                <a:tab algn="l" pos="6400800"/>
                <a:tab algn="l" pos="7315200"/>
                <a:tab algn="l" pos="8229600"/>
                <a:tab algn="l" pos="9144000"/>
                <a:tab algn="l" pos="10058400"/>
              </a:tabLst>
            </a:pPr>
            <a:r>
              <a:rPr b="0" lang="en-AU" sz="2800" spc="-1" strike="noStrike">
                <a:solidFill>
                  <a:srgbClr val="000000"/>
                </a:solidFill>
                <a:latin typeface="Arial"/>
              </a:rPr>
              <a:t>Konsep kunci - sandi substitusi monoalfabetik tidak mengubah frekuensi huruf relatif.</a:t>
            </a:r>
            <a:endParaRPr b="0" lang="en-US" sz="2800" spc="-1" strike="noStrike">
              <a:solidFill>
                <a:srgbClr val="000000"/>
              </a:solidFill>
              <a:latin typeface="Arial"/>
            </a:endParaRPr>
          </a:p>
          <a:p>
            <a:pPr marL="342720" indent="-342720" rtl="0" algn="l">
              <a:spcBef>
                <a:spcPts val="697"/>
              </a:spcBef>
              <a:buClr>
                <a:srgbClr val="000000"/>
              </a:buClr>
              <a:buFont typeface="Arial"/>
              <a:buChar char="•"/>
              <a:tabLst>
                <a:tab algn="l" pos="914400"/>
                <a:tab algn="l" pos="1828800"/>
                <a:tab algn="l" pos="2743200"/>
                <a:tab algn="l" pos="3657600"/>
                <a:tab algn="l" pos="4572000"/>
                <a:tab algn="l" pos="5486400"/>
                <a:tab algn="l" pos="6400800"/>
                <a:tab algn="l" pos="7315200"/>
                <a:tab algn="l" pos="8229600"/>
                <a:tab algn="l" pos="9144000"/>
                <a:tab algn="l" pos="10058400"/>
              </a:tabLst>
            </a:pPr>
            <a:r>
              <a:rPr b="0" lang="en-AU" sz="2800" spc="-1" strike="noStrike">
                <a:solidFill>
                  <a:srgbClr val="000000"/>
                </a:solidFill>
                <a:latin typeface="Arial"/>
              </a:rPr>
              <a:t>ditemukan oleh ilmuwan Arab pada tahun 9</a:t>
            </a:r>
            <a:r>
              <a:rPr b="0" lang="en-AU" sz="2800" spc="-1" strike="noStrike" baseline="30000">
                <a:solidFill>
                  <a:srgbClr val="000000"/>
                </a:solidFill>
                <a:latin typeface="Arial"/>
              </a:rPr>
              <a:t>th</a:t>
            </a:r>
            <a:r>
              <a:rPr b="0" lang="en-AU" sz="2800" spc="-1" strike="noStrike">
                <a:solidFill>
                  <a:srgbClr val="000000"/>
                </a:solidFill>
                <a:latin typeface="Arial"/>
              </a:rPr>
              <a:t>abad</a:t>
            </a:r>
            <a:endParaRPr b="0" lang="en-US" sz="2800" spc="-1" strike="noStrike">
              <a:solidFill>
                <a:srgbClr val="000000"/>
              </a:solidFill>
              <a:latin typeface="Arial"/>
            </a:endParaRPr>
          </a:p>
          <a:p>
            <a:pPr marL="342720" indent="-342720" rtl="0" algn="l">
              <a:spcBef>
                <a:spcPts val="697"/>
              </a:spcBef>
              <a:buClr>
                <a:srgbClr val="000000"/>
              </a:buClr>
              <a:buFont typeface="Arial"/>
              <a:buChar char="•"/>
              <a:tabLst>
                <a:tab algn="l" pos="914400"/>
                <a:tab algn="l" pos="1828800"/>
                <a:tab algn="l" pos="2743200"/>
                <a:tab algn="l" pos="3657600"/>
                <a:tab algn="l" pos="4572000"/>
                <a:tab algn="l" pos="5486400"/>
                <a:tab algn="l" pos="6400800"/>
                <a:tab algn="l" pos="7315200"/>
                <a:tab algn="l" pos="8229600"/>
                <a:tab algn="l" pos="9144000"/>
                <a:tab algn="l" pos="10058400"/>
              </a:tabLst>
            </a:pPr>
            <a:r>
              <a:rPr b="0" lang="en-AU" sz="2800" spc="-1" strike="noStrike">
                <a:solidFill>
                  <a:srgbClr val="000000"/>
                </a:solidFill>
                <a:latin typeface="Arial"/>
              </a:rPr>
              <a:t>menghitung frekuensi huruf untuk teks sandi</a:t>
            </a:r>
            <a:endParaRPr b="0" lang="en-US" sz="2800" spc="-1" strike="noStrike">
              <a:solidFill>
                <a:srgbClr val="000000"/>
              </a:solidFill>
              <a:latin typeface="Arial"/>
            </a:endParaRPr>
          </a:p>
          <a:p>
            <a:pPr marL="342720" indent="-342720" rtl="0" algn="l">
              <a:spcBef>
                <a:spcPts val="697"/>
              </a:spcBef>
              <a:buClr>
                <a:srgbClr val="000000"/>
              </a:buClr>
              <a:buFont typeface="Arial"/>
              <a:buChar char="•"/>
              <a:tabLst>
                <a:tab algn="l" pos="914400"/>
                <a:tab algn="l" pos="1828800"/>
                <a:tab algn="l" pos="2743200"/>
                <a:tab algn="l" pos="3657600"/>
                <a:tab algn="l" pos="4572000"/>
                <a:tab algn="l" pos="5486400"/>
                <a:tab algn="l" pos="6400800"/>
                <a:tab algn="l" pos="7315200"/>
                <a:tab algn="l" pos="8229600"/>
                <a:tab algn="l" pos="9144000"/>
                <a:tab algn="l" pos="10058400"/>
              </a:tabLst>
            </a:pPr>
            <a:r>
              <a:rPr b="0" lang="en-AU" sz="2800" spc="-1" strike="noStrike">
                <a:solidFill>
                  <a:srgbClr val="000000"/>
                </a:solidFill>
                <a:latin typeface="Arial"/>
              </a:rPr>
              <a:t>membandingkan jumlah/plot dengan nilai yang diketahui</a:t>
            </a:r>
            <a:endParaRPr b="0" lang="en-US" sz="2800" spc="-1" strike="noStrike">
              <a:solidFill>
                <a:srgbClr val="000000"/>
              </a:solidFill>
              <a:latin typeface="Arial"/>
            </a:endParaRPr>
          </a:p>
          <a:p>
            <a:pPr marL="342720" indent="-342720" rtl="0" algn="l">
              <a:spcBef>
                <a:spcPts val="697"/>
              </a:spcBef>
              <a:buClr>
                <a:srgbClr val="000000"/>
              </a:buClr>
              <a:buFont typeface="Arial"/>
              <a:buChar char="•"/>
              <a:tabLst>
                <a:tab algn="l" pos="914400"/>
                <a:tab algn="l" pos="1828800"/>
                <a:tab algn="l" pos="2743200"/>
                <a:tab algn="l" pos="3657600"/>
                <a:tab algn="l" pos="4572000"/>
                <a:tab algn="l" pos="5486400"/>
                <a:tab algn="l" pos="6400800"/>
                <a:tab algn="l" pos="7315200"/>
                <a:tab algn="l" pos="8229600"/>
                <a:tab algn="l" pos="9144000"/>
                <a:tab algn="l" pos="10058400"/>
              </a:tabLst>
            </a:pPr>
            <a:r>
              <a:rPr b="0" lang="en-AU" sz="2800" spc="-1" strike="noStrike">
                <a:solidFill>
                  <a:srgbClr val="000000"/>
                </a:solidFill>
                <a:latin typeface="Arial"/>
              </a:rPr>
              <a:t>Jika menggunakan sandi Caesar, carilah puncak/lembah yang umum.</a:t>
            </a:r>
            <a:endParaRPr b="0" lang="en-US" sz="2800" spc="-1" strike="noStrike">
              <a:solidFill>
                <a:srgbClr val="000000"/>
              </a:solidFill>
              <a:latin typeface="Arial"/>
            </a:endParaRPr>
          </a:p>
          <a:p>
            <a:pPr lvl="1" marL="742680" indent="-285480" rtl="0" algn="l">
              <a:spcBef>
                <a:spcPts val="598"/>
              </a:spcBef>
              <a:buClr>
                <a:srgbClr val="000000"/>
              </a:buClr>
              <a:buFont typeface="Arial"/>
              <a:buChar char="–"/>
              <a:tabLst>
                <a:tab algn="l" pos="914400"/>
                <a:tab algn="l" pos="1828800"/>
                <a:tab algn="l" pos="2743200"/>
                <a:tab algn="l" pos="3657600"/>
                <a:tab algn="l" pos="4572000"/>
                <a:tab algn="l" pos="5486400"/>
                <a:tab algn="l" pos="6400800"/>
                <a:tab algn="l" pos="7315200"/>
                <a:tab algn="l" pos="8229600"/>
                <a:tab algn="l" pos="9144000"/>
                <a:tab algn="l" pos="10058400"/>
              </a:tabLst>
            </a:pPr>
            <a:r>
              <a:rPr b="0" lang="en-AU" sz="2400" spc="-1" strike="noStrike">
                <a:solidFill>
                  <a:srgbClr val="000000"/>
                </a:solidFill>
                <a:latin typeface="Arial"/>
              </a:rPr>
              <a:t>puncak pada: AEI rangkap tiga, pasangan NO, RST rangkap tiga</a:t>
            </a:r>
            <a:endParaRPr b="0" lang="en-US" sz="2400" spc="-1" strike="noStrike">
              <a:solidFill>
                <a:srgbClr val="000000"/>
              </a:solidFill>
              <a:latin typeface="Arial"/>
            </a:endParaRPr>
          </a:p>
          <a:p>
            <a:pPr lvl="1" marL="742680" indent="-285480" rtl="0" algn="l">
              <a:spcBef>
                <a:spcPts val="598"/>
              </a:spcBef>
              <a:buClr>
                <a:srgbClr val="000000"/>
              </a:buClr>
              <a:buFont typeface="Arial"/>
              <a:buChar char="–"/>
              <a:tabLst>
                <a:tab algn="l" pos="914400"/>
                <a:tab algn="l" pos="1828800"/>
                <a:tab algn="l" pos="2743200"/>
                <a:tab algn="l" pos="3657600"/>
                <a:tab algn="l" pos="4572000"/>
                <a:tab algn="l" pos="5486400"/>
                <a:tab algn="l" pos="6400800"/>
                <a:tab algn="l" pos="7315200"/>
                <a:tab algn="l" pos="8229600"/>
                <a:tab algn="l" pos="9144000"/>
                <a:tab algn="l" pos="10058400"/>
              </a:tabLst>
            </a:pPr>
            <a:r>
              <a:rPr b="0" lang="en-AU" sz="2400" spc="-1" strike="noStrike">
                <a:solidFill>
                  <a:srgbClr val="000000"/>
                </a:solidFill>
                <a:latin typeface="Arial"/>
              </a:rPr>
              <a:t>palung di: JK, XZ</a:t>
            </a:r>
            <a:endParaRPr b="0" lang="en-US" sz="2400" spc="-1" strike="noStrike">
              <a:solidFill>
                <a:srgbClr val="000000"/>
              </a:solidFill>
              <a:latin typeface="Arial"/>
            </a:endParaRPr>
          </a:p>
          <a:p>
            <a:pPr marL="342720" indent="-342720" rtl="0" algn="l">
              <a:spcBef>
                <a:spcPts val="697"/>
              </a:spcBef>
              <a:buClr>
                <a:srgbClr val="000000"/>
              </a:buClr>
              <a:buFont typeface="Arial"/>
              <a:buChar char="•"/>
              <a:tabLst>
                <a:tab algn="l" pos="914400"/>
                <a:tab algn="l" pos="1828800"/>
                <a:tab algn="l" pos="2743200"/>
                <a:tab algn="l" pos="3657600"/>
                <a:tab algn="l" pos="4572000"/>
                <a:tab algn="l" pos="5486400"/>
                <a:tab algn="l" pos="6400800"/>
                <a:tab algn="l" pos="7315200"/>
                <a:tab algn="l" pos="8229600"/>
                <a:tab algn="l" pos="9144000"/>
                <a:tab algn="l" pos="10058400"/>
              </a:tabLst>
            </a:pPr>
            <a:r>
              <a:rPr b="0" lang="en-US" sz="2800" spc="-1" strike="noStrike">
                <a:solidFill>
                  <a:srgbClr val="000000"/>
                </a:solidFill>
                <a:latin typeface="Arial"/>
              </a:rPr>
              <a:t>untuk</a:t>
            </a:r>
            <a:r>
              <a:rPr b="0" lang="en-AU" sz="2800" spc="-1" strike="noStrike">
                <a:solidFill>
                  <a:srgbClr val="000000"/>
                </a:solidFill>
                <a:latin typeface="Arial"/>
              </a:rPr>
              <a:t>Monoalfabetik harus mengidentifikasi setiap huruf</a:t>
            </a:r>
            <a:endParaRPr b="0" lang="en-US" sz="2800" spc="-1" strike="noStrike">
              <a:solidFill>
                <a:srgbClr val="000000"/>
              </a:solidFill>
              <a:latin typeface="Arial"/>
            </a:endParaRPr>
          </a:p>
          <a:p>
            <a:pPr lvl="1" marL="742680" indent="-285480" rtl="0" algn="l">
              <a:spcBef>
                <a:spcPts val="598"/>
              </a:spcBef>
              <a:buClr>
                <a:srgbClr val="000000"/>
              </a:buClr>
              <a:buFont typeface="Arial"/>
              <a:buChar char="–"/>
              <a:tabLst>
                <a:tab algn="l" pos="914400"/>
                <a:tab algn="l" pos="1828800"/>
                <a:tab algn="l" pos="2743200"/>
                <a:tab algn="l" pos="3657600"/>
                <a:tab algn="l" pos="4572000"/>
                <a:tab algn="l" pos="5486400"/>
                <a:tab algn="l" pos="6400800"/>
                <a:tab algn="l" pos="7315200"/>
                <a:tab algn="l" pos="8229600"/>
                <a:tab algn="l" pos="9144000"/>
                <a:tab algn="l" pos="10058400"/>
              </a:tabLst>
            </a:pPr>
            <a:r>
              <a:rPr b="0" lang="en-US" sz="2400" spc="-1" strike="noStrike">
                <a:solidFill>
                  <a:srgbClr val="000000"/>
                </a:solidFill>
                <a:latin typeface="Arial"/>
              </a:rPr>
              <a:t>Tabel huruf ganda/tiga umum membantu</a:t>
            </a:r>
            <a:endParaRPr b="0" lang="en-US" sz="24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2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87" name="TextShape 1"/>
          <p:cNvSpPr txBox="1"/>
          <p:nvPr/>
        </p:nvSpPr>
        <p:spPr>
          <a:xfrm>
            <a:off x="457200" y="274320"/>
            <a:ext cx="8229600" cy="1143000"/>
          </a:xfrm>
          <a:prstGeom prst="rect">
            <a:avLst/>
          </a:prstGeom>
          <a:noFill/>
          <a:ln w="0">
            <a:noFill/>
          </a:ln>
        </p:spPr>
        <p:txBody>
          <a:bodyPr lIns="90000" rIns="90000" tIns="46800" bIns="46800" anchor="ctr">
            <a:noAutofit/>
          </a:bodyPr>
          <a:p>
            <a:pPr algn="ctr" rtl="0">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4400" spc="-1" strike="noStrike">
                <a:solidFill>
                  <a:srgbClr val="000000"/>
                </a:solidFill>
                <a:latin typeface="Arial"/>
              </a:rPr>
              <a:t>Contoh Kriptanalisis</a:t>
            </a:r>
            <a:endParaRPr b="0" lang="en-US" sz="4400" spc="-1" strike="noStrike">
              <a:solidFill>
                <a:srgbClr val="000000"/>
              </a:solidFill>
              <a:latin typeface="Arial"/>
            </a:endParaRPr>
          </a:p>
        </p:txBody>
      </p:sp>
      <p:sp>
        <p:nvSpPr>
          <p:cNvPr id="88" name="TextShape 2"/>
          <p:cNvSpPr txBox="1"/>
          <p:nvPr/>
        </p:nvSpPr>
        <p:spPr>
          <a:xfrm>
            <a:off x="457200" y="1600200"/>
            <a:ext cx="8229600" cy="4525920"/>
          </a:xfrm>
          <a:prstGeom prst="rect">
            <a:avLst/>
          </a:prstGeom>
          <a:noFill/>
          <a:ln w="0">
            <a:noFill/>
          </a:ln>
        </p:spPr>
        <p:txBody>
          <a:bodyPr lIns="90000" rIns="90000" tIns="46800" bIns="46800">
            <a:normAutofit/>
          </a:bodyPr>
          <a:p>
            <a:pPr marL="342720" indent="-342720" rtl="0" algn="l">
              <a:lnSpc>
                <a:spcPct val="90000"/>
              </a:lnSpc>
              <a:spcBef>
                <a:spcPts val="697"/>
              </a:spcBef>
              <a:buClr>
                <a:srgbClr val="000000"/>
              </a:buClr>
              <a:buFont typeface="Arial"/>
              <a:buChar char="•"/>
              <a:tabLst>
                <a:tab algn="l" pos="914400"/>
                <a:tab algn="l" pos="1828800"/>
                <a:tab algn="l" pos="2743200"/>
                <a:tab algn="l" pos="3657600"/>
                <a:tab algn="l" pos="4572000"/>
                <a:tab algn="l" pos="5486400"/>
                <a:tab algn="l" pos="6400800"/>
                <a:tab algn="l" pos="7315200"/>
                <a:tab algn="l" pos="8229600"/>
                <a:tab algn="l" pos="9144000"/>
                <a:tab algn="l" pos="10058400"/>
              </a:tabLst>
            </a:pPr>
            <a:r>
              <a:rPr b="0" lang="en-US" sz="2800" spc="-1" strike="noStrike">
                <a:solidFill>
                  <a:srgbClr val="000000"/>
                </a:solidFill>
                <a:latin typeface="Arial"/>
              </a:rPr>
              <a:t>Teks sandi yang diberikan:</a:t>
            </a:r>
            <a:endParaRPr b="0" lang="en-US" sz="2800" spc="-1" strike="noStrike">
              <a:solidFill>
                <a:srgbClr val="000000"/>
              </a:solidFill>
              <a:latin typeface="Arial"/>
            </a:endParaRPr>
          </a:p>
          <a:p>
            <a:pPr lvl="1" marL="742680" indent="-285480" rtl="0" algn="l">
              <a:lnSpc>
                <a:spcPct val="90000"/>
              </a:lnSpc>
              <a:spcBef>
                <a:spcPts val="448"/>
              </a:spcBef>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AU" sz="1800" spc="-1" strike="noStrike">
                <a:solidFill>
                  <a:srgbClr val="000000"/>
                </a:solidFill>
                <a:latin typeface="Courier New"/>
              </a:rPr>
              <a:t>UZQSOVUOHXMOPVGPOZPEVSGZWSZOPFPESXUDBMETSXAIZ</a:t>
            </a:r>
            <a:endParaRPr b="0" lang="en-US" sz="1800" spc="-1" strike="noStrike">
              <a:solidFill>
                <a:srgbClr val="000000"/>
              </a:solidFill>
              <a:latin typeface="Arial"/>
            </a:endParaRPr>
          </a:p>
          <a:p>
            <a:pPr lvl="1" marL="742680" indent="-285480" rtl="0" algn="l">
              <a:lnSpc>
                <a:spcPct val="90000"/>
              </a:lnSpc>
              <a:spcBef>
                <a:spcPts val="448"/>
              </a:spcBef>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AU" sz="1800" spc="-1" strike="noStrike">
                <a:solidFill>
                  <a:srgbClr val="000000"/>
                </a:solidFill>
                <a:latin typeface="Courier New"/>
              </a:rPr>
              <a:t>VUEPHZHMDZSHZOWSFPAPPDTSVPQUZWYMXUZUHSX</a:t>
            </a:r>
            <a:endParaRPr b="0" lang="en-US" sz="1800" spc="-1" strike="noStrike">
              <a:solidFill>
                <a:srgbClr val="000000"/>
              </a:solidFill>
              <a:latin typeface="Arial"/>
            </a:endParaRPr>
          </a:p>
          <a:p>
            <a:pPr lvl="1" marL="742680" indent="-285480" rtl="0" algn="l">
              <a:lnSpc>
                <a:spcPct val="90000"/>
              </a:lnSpc>
              <a:spcBef>
                <a:spcPts val="448"/>
              </a:spcBef>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AU" sz="1800" spc="-1" strike="noStrike">
                <a:solidFill>
                  <a:srgbClr val="000000"/>
                </a:solidFill>
                <a:latin typeface="Courier New"/>
              </a:rPr>
              <a:t>EPYEPOPDZSZUFPOMBZWPFUPZHMDJUDTMOHMQ</a:t>
            </a:r>
            <a:endParaRPr b="0" lang="en-US" sz="1800" spc="-1" strike="noStrike">
              <a:solidFill>
                <a:srgbClr val="000000"/>
              </a:solidFill>
              <a:latin typeface="Arial"/>
            </a:endParaRPr>
          </a:p>
          <a:p>
            <a:pPr marL="342720" indent="-342720" rtl="0" algn="l">
              <a:lnSpc>
                <a:spcPct val="90000"/>
              </a:lnSpc>
              <a:spcBef>
                <a:spcPts val="697"/>
              </a:spcBef>
              <a:buClr>
                <a:srgbClr val="000000"/>
              </a:buClr>
              <a:buFont typeface="Arial"/>
              <a:buChar char="•"/>
              <a:tabLst>
                <a:tab algn="l" pos="914400"/>
                <a:tab algn="l" pos="1828800"/>
                <a:tab algn="l" pos="2743200"/>
                <a:tab algn="l" pos="3657600"/>
                <a:tab algn="l" pos="4572000"/>
                <a:tab algn="l" pos="5486400"/>
                <a:tab algn="l" pos="6400800"/>
                <a:tab algn="l" pos="7315200"/>
                <a:tab algn="l" pos="8229600"/>
                <a:tab algn="l" pos="9144000"/>
                <a:tab algn="l" pos="10058400"/>
              </a:tabLst>
            </a:pPr>
            <a:r>
              <a:rPr b="0" lang="en-US" sz="2800" spc="-1" strike="noStrike">
                <a:solidFill>
                  <a:srgbClr val="000000"/>
                </a:solidFill>
                <a:latin typeface="Arial"/>
              </a:rPr>
              <a:t>menghitung frekuensi huruf relatif (lihat teks)</a:t>
            </a:r>
            <a:endParaRPr b="0" lang="en-US" sz="2800" spc="-1" strike="noStrike">
              <a:solidFill>
                <a:srgbClr val="000000"/>
              </a:solidFill>
              <a:latin typeface="Arial"/>
            </a:endParaRPr>
          </a:p>
          <a:p>
            <a:pPr marL="342720" indent="-342720" rtl="0" algn="l">
              <a:lnSpc>
                <a:spcPct val="90000"/>
              </a:lnSpc>
              <a:spcBef>
                <a:spcPts val="697"/>
              </a:spcBef>
              <a:buClr>
                <a:srgbClr val="000000"/>
              </a:buClr>
              <a:buFont typeface="Arial"/>
              <a:buChar char="•"/>
              <a:tabLst>
                <a:tab algn="l" pos="914400"/>
                <a:tab algn="l" pos="1828800"/>
                <a:tab algn="l" pos="2743200"/>
                <a:tab algn="l" pos="3657600"/>
                <a:tab algn="l" pos="4572000"/>
                <a:tab algn="l" pos="5486400"/>
                <a:tab algn="l" pos="6400800"/>
                <a:tab algn="l" pos="7315200"/>
                <a:tab algn="l" pos="8229600"/>
                <a:tab algn="l" pos="9144000"/>
                <a:tab algn="l" pos="10058400"/>
              </a:tabLst>
            </a:pPr>
            <a:r>
              <a:rPr b="0" lang="en-US" sz="2800" spc="-1" strike="noStrike">
                <a:solidFill>
                  <a:srgbClr val="000000"/>
                </a:solidFill>
                <a:latin typeface="Arial"/>
              </a:rPr>
              <a:t>tebak P &amp; Z adalah e dan t</a:t>
            </a:r>
            <a:endParaRPr b="0" lang="en-US" sz="2800" spc="-1" strike="noStrike">
              <a:solidFill>
                <a:srgbClr val="000000"/>
              </a:solidFill>
              <a:latin typeface="Arial"/>
            </a:endParaRPr>
          </a:p>
          <a:p>
            <a:pPr marL="342720" indent="-342720" rtl="0" algn="l">
              <a:lnSpc>
                <a:spcPct val="90000"/>
              </a:lnSpc>
              <a:spcBef>
                <a:spcPts val="697"/>
              </a:spcBef>
              <a:buClr>
                <a:srgbClr val="000000"/>
              </a:buClr>
              <a:buFont typeface="Arial"/>
              <a:buChar char="•"/>
              <a:tabLst>
                <a:tab algn="l" pos="914400"/>
                <a:tab algn="l" pos="1828800"/>
                <a:tab algn="l" pos="2743200"/>
                <a:tab algn="l" pos="3657600"/>
                <a:tab algn="l" pos="4572000"/>
                <a:tab algn="l" pos="5486400"/>
                <a:tab algn="l" pos="6400800"/>
                <a:tab algn="l" pos="7315200"/>
                <a:tab algn="l" pos="8229600"/>
                <a:tab algn="l" pos="9144000"/>
                <a:tab algn="l" pos="10058400"/>
              </a:tabLst>
            </a:pPr>
            <a:r>
              <a:rPr b="0" lang="en-US" sz="2800" spc="-1" strike="noStrike">
                <a:solidFill>
                  <a:srgbClr val="000000"/>
                </a:solidFill>
                <a:latin typeface="Arial"/>
              </a:rPr>
              <a:t>tebak ZW adalah th dan karenanya ZWP adalah the</a:t>
            </a:r>
            <a:endParaRPr b="0" lang="en-US" sz="2800" spc="-1" strike="noStrike">
              <a:solidFill>
                <a:srgbClr val="000000"/>
              </a:solidFill>
              <a:latin typeface="Arial"/>
            </a:endParaRPr>
          </a:p>
          <a:p>
            <a:pPr marL="342720" indent="-342720" rtl="0" algn="l">
              <a:lnSpc>
                <a:spcPct val="90000"/>
              </a:lnSpc>
              <a:spcBef>
                <a:spcPts val="697"/>
              </a:spcBef>
              <a:buClr>
                <a:srgbClr val="000000"/>
              </a:buClr>
              <a:buFont typeface="Arial"/>
              <a:buChar char="•"/>
              <a:tabLst>
                <a:tab algn="l" pos="914400"/>
                <a:tab algn="l" pos="1828800"/>
                <a:tab algn="l" pos="2743200"/>
                <a:tab algn="l" pos="3657600"/>
                <a:tab algn="l" pos="4572000"/>
                <a:tab algn="l" pos="5486400"/>
                <a:tab algn="l" pos="6400800"/>
                <a:tab algn="l" pos="7315200"/>
                <a:tab algn="l" pos="8229600"/>
                <a:tab algn="l" pos="9144000"/>
                <a:tab algn="l" pos="10058400"/>
              </a:tabLst>
            </a:pPr>
            <a:r>
              <a:rPr b="0" lang="en-US" sz="2800" spc="-1" strike="noStrike">
                <a:solidFill>
                  <a:srgbClr val="000000"/>
                </a:solidFill>
                <a:latin typeface="Arial"/>
              </a:rPr>
              <a:t>Setelah melalui proses coba-coba, akhirnya saya mendapatkan:</a:t>
            </a:r>
            <a:endParaRPr b="0" lang="en-US" sz="2800" spc="-1" strike="noStrike">
              <a:solidFill>
                <a:srgbClr val="000000"/>
              </a:solidFill>
              <a:latin typeface="Arial"/>
            </a:endParaRPr>
          </a:p>
          <a:p>
            <a:pPr lvl="1" marL="742680" indent="-285480" rtl="0" algn="l">
              <a:lnSpc>
                <a:spcPct val="90000"/>
              </a:lnSpc>
              <a:spcBef>
                <a:spcPts val="448"/>
              </a:spcBef>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AU" sz="1800" spc="-1" strike="noStrike">
                <a:solidFill>
                  <a:srgbClr val="000000"/>
                </a:solidFill>
                <a:latin typeface="Courier New"/>
              </a:rPr>
              <a:t>kemarin terungkap bahwa beberapa hal tidak resmi namun</a:t>
            </a:r>
            <a:endParaRPr b="0" lang="en-US" sz="1800" spc="-1" strike="noStrike">
              <a:solidFill>
                <a:srgbClr val="000000"/>
              </a:solidFill>
              <a:latin typeface="Arial"/>
            </a:endParaRPr>
          </a:p>
          <a:p>
            <a:pPr lvl="1" marL="742680" indent="-285480" rtl="0" algn="l">
              <a:lnSpc>
                <a:spcPct val="90000"/>
              </a:lnSpc>
              <a:spcBef>
                <a:spcPts val="448"/>
              </a:spcBef>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AU" sz="1800" spc="-1" strike="noStrike">
                <a:solidFill>
                  <a:srgbClr val="000000"/>
                </a:solidFill>
                <a:latin typeface="Courier New"/>
              </a:rPr>
              <a:t>kontak langsung telah dilakukan dengan pihak politik.</a:t>
            </a:r>
            <a:endParaRPr b="0" lang="en-US" sz="1800" spc="-1" strike="noStrike">
              <a:solidFill>
                <a:srgbClr val="000000"/>
              </a:solidFill>
              <a:latin typeface="Arial"/>
            </a:endParaRPr>
          </a:p>
          <a:p>
            <a:pPr lvl="1" marL="742680" indent="-285480" rtl="0" algn="l">
              <a:lnSpc>
                <a:spcPct val="90000"/>
              </a:lnSpc>
              <a:spcBef>
                <a:spcPts val="448"/>
              </a:spcBef>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AU" sz="1800" spc="-1" strike="noStrike">
                <a:solidFill>
                  <a:srgbClr val="000000"/>
                </a:solidFill>
                <a:latin typeface="Courier New"/>
              </a:rPr>
              <a:t>perwakilan Viet Cong di Moskow</a:t>
            </a:r>
            <a:endParaRPr b="0" lang="en-US" sz="1800" spc="-1" strike="noStrike">
              <a:solidFill>
                <a:srgbClr val="000000"/>
              </a:solidFill>
              <a:latin typeface="Arial"/>
            </a:endParaRPr>
          </a:p>
          <a:p>
            <a:pPr lvl="1" marL="742680" indent="-285480" rtl="0" algn="l">
              <a:lnSpc>
                <a:spcPct val="90000"/>
              </a:lnSpc>
              <a:spcBef>
                <a:spcPts val="448"/>
              </a:spcBef>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18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2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89" name="TextShape 1"/>
          <p:cNvSpPr txBox="1"/>
          <p:nvPr/>
        </p:nvSpPr>
        <p:spPr>
          <a:xfrm>
            <a:off x="457200" y="274320"/>
            <a:ext cx="8229600" cy="1143000"/>
          </a:xfrm>
          <a:prstGeom prst="rect">
            <a:avLst/>
          </a:prstGeom>
          <a:noFill/>
          <a:ln w="0">
            <a:noFill/>
          </a:ln>
        </p:spPr>
        <p:txBody>
          <a:bodyPr lIns="90000" rIns="90000" tIns="46800" bIns="46800" anchor="ctr">
            <a:noAutofit/>
          </a:bodyPr>
          <a:p>
            <a:pPr algn="ctr" rtl="0">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AU" sz="4400" spc="-1" strike="noStrike">
                <a:solidFill>
                  <a:srgbClr val="000000"/>
                </a:solidFill>
                <a:latin typeface="Arial"/>
              </a:rPr>
              <a:t>Sandi Playfair</a:t>
            </a:r>
            <a:endParaRPr b="0" lang="en-US" sz="4400" spc="-1" strike="noStrike">
              <a:solidFill>
                <a:srgbClr val="000000"/>
              </a:solidFill>
              <a:latin typeface="Arial"/>
            </a:endParaRPr>
          </a:p>
        </p:txBody>
      </p:sp>
      <p:sp>
        <p:nvSpPr>
          <p:cNvPr id="90" name="TextShape 2"/>
          <p:cNvSpPr txBox="1"/>
          <p:nvPr/>
        </p:nvSpPr>
        <p:spPr>
          <a:xfrm>
            <a:off x="457200" y="1600200"/>
            <a:ext cx="8229600" cy="4525920"/>
          </a:xfrm>
          <a:prstGeom prst="rect">
            <a:avLst/>
          </a:prstGeom>
          <a:noFill/>
          <a:ln w="0">
            <a:noFill/>
          </a:ln>
        </p:spPr>
        <p:txBody>
          <a:bodyPr lIns="90000" rIns="90000" tIns="46800" bIns="46800">
            <a:normAutofit/>
          </a:bodyPr>
          <a:p>
            <a:pPr marL="342720" indent="-342720" rtl="0" algn="l">
              <a:spcBef>
                <a:spcPts val="799"/>
              </a:spcBef>
              <a:buClr>
                <a:srgbClr val="000000"/>
              </a:buClr>
              <a:buFont typeface="Arial"/>
              <a:buChar char="•"/>
              <a:tabLst>
                <a:tab algn="l" pos="914400"/>
                <a:tab algn="l" pos="1828800"/>
                <a:tab algn="l" pos="2743200"/>
                <a:tab algn="l" pos="3657600"/>
                <a:tab algn="l" pos="4572000"/>
                <a:tab algn="l" pos="5486400"/>
                <a:tab algn="l" pos="6400800"/>
                <a:tab algn="l" pos="7315200"/>
                <a:tab algn="l" pos="8229600"/>
                <a:tab algn="l" pos="9144000"/>
                <a:tab algn="l" pos="10058400"/>
              </a:tabLst>
            </a:pPr>
            <a:r>
              <a:rPr b="0" lang="en-AU" sz="3200" spc="-1" strike="noStrike">
                <a:solidFill>
                  <a:srgbClr val="000000"/>
                </a:solidFill>
                <a:latin typeface="Arial"/>
              </a:rPr>
              <a:t>Bahkan banyaknya kunci dalam sandi monoalfabetik pun tidak menjamin keamanan.</a:t>
            </a:r>
            <a:endParaRPr b="0" lang="en-US" sz="3200" spc="-1" strike="noStrike">
              <a:solidFill>
                <a:srgbClr val="000000"/>
              </a:solidFill>
              <a:latin typeface="Arial"/>
            </a:endParaRPr>
          </a:p>
          <a:p>
            <a:pPr marL="342720" indent="-342720" rtl="0" algn="l">
              <a:spcBef>
                <a:spcPts val="799"/>
              </a:spcBef>
              <a:buClr>
                <a:srgbClr val="000000"/>
              </a:buClr>
              <a:buFont typeface="Arial"/>
              <a:buChar char="•"/>
              <a:tabLst>
                <a:tab algn="l" pos="914400"/>
                <a:tab algn="l" pos="1828800"/>
                <a:tab algn="l" pos="2743200"/>
                <a:tab algn="l" pos="3657600"/>
                <a:tab algn="l" pos="4572000"/>
                <a:tab algn="l" pos="5486400"/>
                <a:tab algn="l" pos="6400800"/>
                <a:tab algn="l" pos="7315200"/>
                <a:tab algn="l" pos="8229600"/>
                <a:tab algn="l" pos="9144000"/>
                <a:tab algn="l" pos="10058400"/>
              </a:tabLst>
            </a:pPr>
            <a:r>
              <a:rPr b="0" lang="en-AU" sz="3200" spc="-1" strike="noStrike">
                <a:solidFill>
                  <a:srgbClr val="000000"/>
                </a:solidFill>
                <a:latin typeface="Arial"/>
              </a:rPr>
              <a:t>Salah satu pendekatan untuk meningkatkan keamanan adalah dengan mengenkripsi beberapa huruf.</a:t>
            </a:r>
            <a:endParaRPr b="0" lang="en-US" sz="3200" spc="-1" strike="noStrike">
              <a:solidFill>
                <a:srgbClr val="000000"/>
              </a:solidFill>
              <a:latin typeface="Arial"/>
            </a:endParaRPr>
          </a:p>
          <a:p>
            <a:pPr marL="342720" indent="-342720" rtl="0" algn="l">
              <a:spcBef>
                <a:spcPts val="799"/>
              </a:spcBef>
              <a:buClr>
                <a:srgbClr val="000000"/>
              </a:buClr>
              <a:buFont typeface="Arial"/>
              <a:buChar char="•"/>
              <a:tabLst>
                <a:tab algn="l" pos="914400"/>
                <a:tab algn="l" pos="1828800"/>
                <a:tab algn="l" pos="2743200"/>
                <a:tab algn="l" pos="3657600"/>
                <a:tab algn="l" pos="4572000"/>
                <a:tab algn="l" pos="5486400"/>
                <a:tab algn="l" pos="6400800"/>
                <a:tab algn="l" pos="7315200"/>
                <a:tab algn="l" pos="8229600"/>
                <a:tab algn="l" pos="9144000"/>
                <a:tab algn="l" pos="10058400"/>
              </a:tabLst>
            </a:pPr>
            <a:r>
              <a:rPr b="0" lang="en-AU" sz="3200" spc="-1" strike="noStrike">
                <a:solidFill>
                  <a:srgbClr val="000000"/>
                </a:solidFill>
                <a:latin typeface="Arial"/>
              </a:rPr>
              <a:t>itu</a:t>
            </a:r>
            <a:r>
              <a:rPr b="1" lang="en-AU" sz="3200" spc="-1" strike="noStrike">
                <a:solidFill>
                  <a:srgbClr val="000000"/>
                </a:solidFill>
                <a:latin typeface="Arial"/>
              </a:rPr>
              <a:t>Sandi Playfair</a:t>
            </a:r>
            <a:r>
              <a:rPr b="0" lang="en-AU" sz="3200" spc="-1" strike="noStrike">
                <a:solidFill>
                  <a:srgbClr val="000000"/>
                </a:solidFill>
                <a:latin typeface="Arial"/>
              </a:rPr>
              <a:t>adalah sebuah contoh</a:t>
            </a:r>
            <a:endParaRPr b="0" lang="en-US" sz="3200" spc="-1" strike="noStrike">
              <a:solidFill>
                <a:srgbClr val="000000"/>
              </a:solidFill>
              <a:latin typeface="Arial"/>
            </a:endParaRPr>
          </a:p>
          <a:p>
            <a:pPr marL="342720" indent="-342720" rtl="0" algn="l">
              <a:spcBef>
                <a:spcPts val="799"/>
              </a:spcBef>
              <a:buClr>
                <a:srgbClr val="000000"/>
              </a:buClr>
              <a:buFont typeface="Arial"/>
              <a:buChar char="•"/>
              <a:tabLst>
                <a:tab algn="l" pos="914400"/>
                <a:tab algn="l" pos="1828800"/>
                <a:tab algn="l" pos="2743200"/>
                <a:tab algn="l" pos="3657600"/>
                <a:tab algn="l" pos="4572000"/>
                <a:tab algn="l" pos="5486400"/>
                <a:tab algn="l" pos="6400800"/>
                <a:tab algn="l" pos="7315200"/>
                <a:tab algn="l" pos="8229600"/>
                <a:tab algn="l" pos="9144000"/>
                <a:tab algn="l" pos="10058400"/>
              </a:tabLst>
            </a:pPr>
            <a:r>
              <a:rPr b="0" lang="en-AU" sz="3200" spc="-1" strike="noStrike">
                <a:solidFill>
                  <a:srgbClr val="000000"/>
                </a:solidFill>
                <a:latin typeface="Arial"/>
              </a:rPr>
              <a:t>Diciptakan oleh Charles Wheatstone pada tahun 1854, tetapi dinamai menurut nama temannya, Baron Playfair.</a:t>
            </a:r>
            <a:endParaRPr b="0" lang="en-US" sz="32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2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91" name="TextShape 1"/>
          <p:cNvSpPr txBox="1"/>
          <p:nvPr/>
        </p:nvSpPr>
        <p:spPr>
          <a:xfrm>
            <a:off x="457200" y="274320"/>
            <a:ext cx="8229600" cy="1143000"/>
          </a:xfrm>
          <a:prstGeom prst="rect">
            <a:avLst/>
          </a:prstGeom>
          <a:noFill/>
          <a:ln w="0">
            <a:noFill/>
          </a:ln>
        </p:spPr>
        <p:txBody>
          <a:bodyPr lIns="90000" rIns="90000" tIns="46800" bIns="46800" anchor="ctr">
            <a:noAutofit/>
          </a:bodyPr>
          <a:p>
            <a:pPr algn="ctr" rtl="0">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AU" sz="4400" spc="-1" strike="noStrike">
                <a:solidFill>
                  <a:srgbClr val="000000"/>
                </a:solidFill>
                <a:latin typeface="Arial"/>
              </a:rPr>
              <a:t>Matriks Kunci Playfair</a:t>
            </a:r>
            <a:endParaRPr b="0" lang="en-US" sz="4400" spc="-1" strike="noStrike">
              <a:solidFill>
                <a:srgbClr val="000000"/>
              </a:solidFill>
              <a:latin typeface="Arial"/>
            </a:endParaRPr>
          </a:p>
        </p:txBody>
      </p:sp>
      <p:sp>
        <p:nvSpPr>
          <p:cNvPr id="92" name="TextShape 2"/>
          <p:cNvSpPr txBox="1"/>
          <p:nvPr/>
        </p:nvSpPr>
        <p:spPr>
          <a:xfrm>
            <a:off x="457200" y="1600200"/>
            <a:ext cx="8229600" cy="4525920"/>
          </a:xfrm>
          <a:prstGeom prst="rect">
            <a:avLst/>
          </a:prstGeom>
          <a:noFill/>
          <a:ln w="0">
            <a:noFill/>
          </a:ln>
        </p:spPr>
        <p:txBody>
          <a:bodyPr lIns="90000" rIns="90000" tIns="46800" bIns="46800">
            <a:normAutofit fontScale="97000"/>
          </a:bodyPr>
          <a:p>
            <a:pPr marL="342720" indent="-342720" rtl="0" algn="l">
              <a:spcBef>
                <a:spcPts val="799"/>
              </a:spcBef>
              <a:buClr>
                <a:srgbClr val="000000"/>
              </a:buClr>
              <a:buFont typeface="Arial"/>
              <a:buChar char="•"/>
              <a:tabLst>
                <a:tab algn="l" pos="914400"/>
                <a:tab algn="l" pos="1828800"/>
                <a:tab algn="l" pos="2743200"/>
                <a:tab algn="l" pos="3657600"/>
                <a:tab algn="l" pos="4572000"/>
                <a:tab algn="l" pos="5486400"/>
                <a:tab algn="l" pos="6400800"/>
                <a:tab algn="l" pos="7315200"/>
                <a:tab algn="l" pos="8229600"/>
                <a:tab algn="l" pos="9144000"/>
                <a:tab algn="l" pos="10058400"/>
              </a:tabLst>
            </a:pPr>
            <a:r>
              <a:rPr b="0" lang="en-US" sz="3200" spc="-1" strike="noStrike">
                <a:solidFill>
                  <a:srgbClr val="000000"/>
                </a:solidFill>
                <a:latin typeface="Arial"/>
              </a:rPr>
              <a:t>matriks huruf 5x5 berdasarkan kata kunci</a:t>
            </a:r>
            <a:endParaRPr b="0" lang="en-US" sz="3200" spc="-1" strike="noStrike">
              <a:solidFill>
                <a:srgbClr val="000000"/>
              </a:solidFill>
              <a:latin typeface="Arial"/>
            </a:endParaRPr>
          </a:p>
          <a:p>
            <a:pPr marL="342720" indent="-342720" rtl="0" algn="l">
              <a:spcBef>
                <a:spcPts val="799"/>
              </a:spcBef>
              <a:buClr>
                <a:srgbClr val="000000"/>
              </a:buClr>
              <a:buFont typeface="Arial"/>
              <a:buChar char="•"/>
              <a:tabLst>
                <a:tab algn="l" pos="914400"/>
                <a:tab algn="l" pos="1828800"/>
                <a:tab algn="l" pos="2743200"/>
                <a:tab algn="l" pos="3657600"/>
                <a:tab algn="l" pos="4572000"/>
                <a:tab algn="l" pos="5486400"/>
                <a:tab algn="l" pos="6400800"/>
                <a:tab algn="l" pos="7315200"/>
                <a:tab algn="l" pos="8229600"/>
                <a:tab algn="l" pos="9144000"/>
                <a:tab algn="l" pos="10058400"/>
              </a:tabLst>
            </a:pPr>
            <a:r>
              <a:rPr b="0" lang="en-US" sz="3200" spc="-1" strike="noStrike">
                <a:solidFill>
                  <a:srgbClr val="000000"/>
                </a:solidFill>
                <a:latin typeface="Arial"/>
              </a:rPr>
              <a:t>Isilah huruf-huruf kata kunci (tanpa duplikat)</a:t>
            </a:r>
            <a:endParaRPr b="0" lang="en-US" sz="3200" spc="-1" strike="noStrike">
              <a:solidFill>
                <a:srgbClr val="000000"/>
              </a:solidFill>
              <a:latin typeface="Arial"/>
            </a:endParaRPr>
          </a:p>
          <a:p>
            <a:pPr marL="342720" indent="-342720" rtl="0" algn="l">
              <a:spcBef>
                <a:spcPts val="799"/>
              </a:spcBef>
              <a:buClr>
                <a:srgbClr val="000000"/>
              </a:buClr>
              <a:buFont typeface="Arial"/>
              <a:buChar char="•"/>
              <a:tabLst>
                <a:tab algn="l" pos="914400"/>
                <a:tab algn="l" pos="1828800"/>
                <a:tab algn="l" pos="2743200"/>
                <a:tab algn="l" pos="3657600"/>
                <a:tab algn="l" pos="4572000"/>
                <a:tab algn="l" pos="5486400"/>
                <a:tab algn="l" pos="6400800"/>
                <a:tab algn="l" pos="7315200"/>
                <a:tab algn="l" pos="8229600"/>
                <a:tab algn="l" pos="9144000"/>
                <a:tab algn="l" pos="10058400"/>
              </a:tabLst>
            </a:pPr>
            <a:r>
              <a:rPr b="0" lang="en-US" sz="3200" spc="-1" strike="noStrike">
                <a:solidFill>
                  <a:srgbClr val="000000"/>
                </a:solidFill>
                <a:latin typeface="Arial"/>
              </a:rPr>
              <a:t>Isi sisa matriks dengan huruf lain.</a:t>
            </a:r>
            <a:endParaRPr b="0" lang="en-US" sz="3200" spc="-1" strike="noStrike">
              <a:solidFill>
                <a:srgbClr val="000000"/>
              </a:solidFill>
              <a:latin typeface="Arial"/>
            </a:endParaRPr>
          </a:p>
          <a:p>
            <a:pPr marL="342720" indent="-342720" rtl="0" algn="l">
              <a:spcBef>
                <a:spcPts val="799"/>
              </a:spcBef>
              <a:buClr>
                <a:srgbClr val="000000"/>
              </a:buClr>
              <a:buFont typeface="Arial"/>
              <a:buChar char="•"/>
              <a:tabLst>
                <a:tab algn="l" pos="914400"/>
                <a:tab algn="l" pos="1828800"/>
                <a:tab algn="l" pos="2743200"/>
                <a:tab algn="l" pos="3657600"/>
                <a:tab algn="l" pos="4572000"/>
                <a:tab algn="l" pos="5486400"/>
                <a:tab algn="l" pos="6400800"/>
                <a:tab algn="l" pos="7315200"/>
                <a:tab algn="l" pos="8229600"/>
                <a:tab algn="l" pos="9144000"/>
                <a:tab algn="l" pos="10058400"/>
              </a:tabLst>
            </a:pPr>
            <a:r>
              <a:rPr b="0" lang="en-US" sz="3200" spc="-1" strike="noStrike">
                <a:solidFill>
                  <a:srgbClr val="000000"/>
                </a:solidFill>
                <a:latin typeface="Arial"/>
              </a:rPr>
              <a:t>contoh: menggunakan kata kunci MONARKI</a:t>
            </a:r>
            <a:endParaRPr b="0" lang="en-US" sz="3200" spc="-1" strike="noStrike">
              <a:solidFill>
                <a:srgbClr val="000000"/>
              </a:solidFill>
              <a:latin typeface="Arial"/>
            </a:endParaRPr>
          </a:p>
          <a:p>
            <a:pPr lvl="2" marL="1143000" indent="-228600" rtl="0" algn="l">
              <a:lnSpc>
                <a:spcPct val="100000"/>
              </a:lnSpc>
              <a:spcBef>
                <a:spcPts val="598"/>
              </a:spcBef>
              <a:tabLst>
                <a:tab algn="l" pos="0"/>
                <a:tab algn="l" pos="1828800"/>
                <a:tab algn="l" pos="2743200"/>
                <a:tab algn="l" pos="3657600"/>
                <a:tab algn="l" pos="4572000"/>
                <a:tab algn="l" pos="5486400"/>
                <a:tab algn="l" pos="6400800"/>
                <a:tab algn="l" pos="7315200"/>
                <a:tab algn="l" pos="8229600"/>
                <a:tab algn="l" pos="9144000"/>
                <a:tab algn="l" pos="10058400"/>
              </a:tabLst>
            </a:pPr>
            <a:r>
              <a:rPr b="0" lang="en-US" sz="2400" spc="-1" strike="noStrike">
                <a:solidFill>
                  <a:srgbClr val="000000"/>
                </a:solidFill>
                <a:latin typeface="Courier New"/>
              </a:rPr>
              <a:t>MONAR</a:t>
            </a:r>
            <a:endParaRPr b="0" lang="en-US" sz="2400" spc="-1" strike="noStrike">
              <a:solidFill>
                <a:srgbClr val="000000"/>
              </a:solidFill>
              <a:latin typeface="Arial"/>
            </a:endParaRPr>
          </a:p>
          <a:p>
            <a:pPr lvl="2" marL="1143000" indent="-228600" rtl="0" algn="l">
              <a:lnSpc>
                <a:spcPct val="100000"/>
              </a:lnSpc>
              <a:spcBef>
                <a:spcPts val="598"/>
              </a:spcBef>
              <a:tabLst>
                <a:tab algn="l" pos="0"/>
                <a:tab algn="l" pos="1828800"/>
                <a:tab algn="l" pos="2743200"/>
                <a:tab algn="l" pos="3657600"/>
                <a:tab algn="l" pos="4572000"/>
                <a:tab algn="l" pos="5486400"/>
                <a:tab algn="l" pos="6400800"/>
                <a:tab algn="l" pos="7315200"/>
                <a:tab algn="l" pos="8229600"/>
                <a:tab algn="l" pos="9144000"/>
                <a:tab algn="l" pos="10058400"/>
              </a:tabLst>
            </a:pPr>
            <a:r>
              <a:rPr b="0" lang="en-US" sz="2400" spc="-1" strike="noStrike">
                <a:solidFill>
                  <a:srgbClr val="000000"/>
                </a:solidFill>
                <a:latin typeface="Courier New"/>
              </a:rPr>
              <a:t>CHYBD</a:t>
            </a:r>
            <a:endParaRPr b="0" lang="en-US" sz="2400" spc="-1" strike="noStrike">
              <a:solidFill>
                <a:srgbClr val="000000"/>
              </a:solidFill>
              <a:latin typeface="Arial"/>
            </a:endParaRPr>
          </a:p>
          <a:p>
            <a:pPr lvl="2" marL="1143000" indent="-228600" rtl="0" algn="l">
              <a:lnSpc>
                <a:spcPct val="100000"/>
              </a:lnSpc>
              <a:spcBef>
                <a:spcPts val="598"/>
              </a:spcBef>
              <a:tabLst>
                <a:tab algn="l" pos="0"/>
                <a:tab algn="l" pos="1828800"/>
                <a:tab algn="l" pos="2743200"/>
                <a:tab algn="l" pos="3657600"/>
                <a:tab algn="l" pos="4572000"/>
                <a:tab algn="l" pos="5486400"/>
                <a:tab algn="l" pos="6400800"/>
                <a:tab algn="l" pos="7315200"/>
                <a:tab algn="l" pos="8229600"/>
                <a:tab algn="l" pos="9144000"/>
                <a:tab algn="l" pos="10058400"/>
              </a:tabLst>
            </a:pPr>
            <a:r>
              <a:rPr b="0" lang="en-US" sz="2400" spc="-1" strike="noStrike">
                <a:solidFill>
                  <a:srgbClr val="000000"/>
                </a:solidFill>
                <a:latin typeface="Courier New"/>
              </a:rPr>
              <a:t>EFGIK</a:t>
            </a:r>
            <a:endParaRPr b="0" lang="en-US" sz="2400" spc="-1" strike="noStrike">
              <a:solidFill>
                <a:srgbClr val="000000"/>
              </a:solidFill>
              <a:latin typeface="Arial"/>
            </a:endParaRPr>
          </a:p>
          <a:p>
            <a:pPr lvl="2" marL="1143000" indent="-228600" rtl="0" algn="l">
              <a:lnSpc>
                <a:spcPct val="100000"/>
              </a:lnSpc>
              <a:spcBef>
                <a:spcPts val="598"/>
              </a:spcBef>
              <a:tabLst>
                <a:tab algn="l" pos="0"/>
                <a:tab algn="l" pos="1828800"/>
                <a:tab algn="l" pos="2743200"/>
                <a:tab algn="l" pos="3657600"/>
                <a:tab algn="l" pos="4572000"/>
                <a:tab algn="l" pos="5486400"/>
                <a:tab algn="l" pos="6400800"/>
                <a:tab algn="l" pos="7315200"/>
                <a:tab algn="l" pos="8229600"/>
                <a:tab algn="l" pos="9144000"/>
                <a:tab algn="l" pos="10058400"/>
              </a:tabLst>
            </a:pPr>
            <a:r>
              <a:rPr b="0" lang="en-US" sz="2400" spc="-1" strike="noStrike">
                <a:solidFill>
                  <a:srgbClr val="000000"/>
                </a:solidFill>
                <a:latin typeface="Courier New"/>
              </a:rPr>
              <a:t>LPQST</a:t>
            </a:r>
            <a:endParaRPr b="0" lang="en-US" sz="2400" spc="-1" strike="noStrike">
              <a:solidFill>
                <a:srgbClr val="000000"/>
              </a:solidFill>
              <a:latin typeface="Arial"/>
            </a:endParaRPr>
          </a:p>
          <a:p>
            <a:pPr lvl="2" marL="1143000" indent="-228600" rtl="0" algn="l">
              <a:lnSpc>
                <a:spcPct val="100000"/>
              </a:lnSpc>
              <a:spcBef>
                <a:spcPts val="598"/>
              </a:spcBef>
              <a:tabLst>
                <a:tab algn="l" pos="0"/>
                <a:tab algn="l" pos="1828800"/>
                <a:tab algn="l" pos="2743200"/>
                <a:tab algn="l" pos="3657600"/>
                <a:tab algn="l" pos="4572000"/>
                <a:tab algn="l" pos="5486400"/>
                <a:tab algn="l" pos="6400800"/>
                <a:tab algn="l" pos="7315200"/>
                <a:tab algn="l" pos="8229600"/>
                <a:tab algn="l" pos="9144000"/>
                <a:tab algn="l" pos="10058400"/>
              </a:tabLst>
            </a:pPr>
            <a:r>
              <a:rPr b="0" lang="en-US" sz="2400" spc="-1" strike="noStrike">
                <a:solidFill>
                  <a:srgbClr val="000000"/>
                </a:solidFill>
                <a:latin typeface="Courier New"/>
              </a:rPr>
              <a:t>UVWXZ</a:t>
            </a:r>
            <a:endParaRPr b="0" lang="en-US" sz="24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2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93" name="TextShape 1"/>
          <p:cNvSpPr txBox="1"/>
          <p:nvPr/>
        </p:nvSpPr>
        <p:spPr>
          <a:xfrm>
            <a:off x="457200" y="274320"/>
            <a:ext cx="8229600" cy="1143000"/>
          </a:xfrm>
          <a:prstGeom prst="rect">
            <a:avLst/>
          </a:prstGeom>
          <a:noFill/>
          <a:ln w="0">
            <a:noFill/>
          </a:ln>
        </p:spPr>
        <p:txBody>
          <a:bodyPr lIns="90000" rIns="90000" tIns="46800" bIns="46800" anchor="ctr">
            <a:noAutofit/>
          </a:bodyPr>
          <a:p>
            <a:pPr algn="ctr" rtl="0">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4400" spc="-1" strike="noStrike">
                <a:solidFill>
                  <a:srgbClr val="000000"/>
                </a:solidFill>
                <a:latin typeface="Arial"/>
              </a:rPr>
              <a:t>Enkripsi dan Dekripsi</a:t>
            </a:r>
            <a:endParaRPr b="0" lang="en-US" sz="4400" spc="-1" strike="noStrike">
              <a:solidFill>
                <a:srgbClr val="000000"/>
              </a:solidFill>
              <a:latin typeface="Arial"/>
            </a:endParaRPr>
          </a:p>
        </p:txBody>
      </p:sp>
      <p:sp>
        <p:nvSpPr>
          <p:cNvPr id="94" name="TextShape 2"/>
          <p:cNvSpPr txBox="1"/>
          <p:nvPr/>
        </p:nvSpPr>
        <p:spPr>
          <a:xfrm>
            <a:off x="457200" y="1600200"/>
            <a:ext cx="8229600" cy="4525920"/>
          </a:xfrm>
          <a:prstGeom prst="rect">
            <a:avLst/>
          </a:prstGeom>
          <a:noFill/>
          <a:ln w="0">
            <a:noFill/>
          </a:ln>
        </p:spPr>
        <p:txBody>
          <a:bodyPr lIns="90000" rIns="90000" tIns="46800" bIns="46800">
            <a:normAutofit/>
          </a:bodyPr>
          <a:p>
            <a:pPr marL="533160" indent="-533160" rtl="0" algn="l">
              <a:lnSpc>
                <a:spcPct val="80000"/>
              </a:lnSpc>
              <a:spcBef>
                <a:spcPts val="697"/>
              </a:spcBef>
              <a:buClr>
                <a:srgbClr val="000000"/>
              </a:buClr>
              <a:buFont typeface="Arial"/>
              <a:buChar char="•"/>
              <a:tabLst>
                <a:tab algn="l" pos="914400"/>
                <a:tab algn="l" pos="1828800"/>
                <a:tab algn="l" pos="2743200"/>
                <a:tab algn="l" pos="3657600"/>
                <a:tab algn="l" pos="4572000"/>
                <a:tab algn="l" pos="5486400"/>
                <a:tab algn="l" pos="6400800"/>
                <a:tab algn="l" pos="7315200"/>
                <a:tab algn="l" pos="8229600"/>
                <a:tab algn="l" pos="9144000"/>
                <a:tab algn="l" pos="10058400"/>
              </a:tabLst>
            </a:pPr>
            <a:r>
              <a:rPr b="0" lang="en-AU" sz="2800" spc="-1" strike="noStrike">
                <a:solidFill>
                  <a:srgbClr val="000000"/>
                </a:solidFill>
                <a:latin typeface="Arial"/>
              </a:rPr>
              <a:t>Teks biasa dienkripsi dua huruf sekaligus:</a:t>
            </a:r>
            <a:endParaRPr b="0" lang="en-US" sz="2800" spc="-1" strike="noStrike">
              <a:solidFill>
                <a:srgbClr val="000000"/>
              </a:solidFill>
              <a:latin typeface="Arial"/>
            </a:endParaRPr>
          </a:p>
          <a:p>
            <a:pPr lvl="1" marL="914400" indent="-457200" rtl="0" algn="l">
              <a:lnSpc>
                <a:spcPct val="80000"/>
              </a:lnSpc>
              <a:spcBef>
                <a:spcPts val="598"/>
              </a:spcBef>
              <a:buClr>
                <a:srgbClr val="000000"/>
              </a:buClr>
              <a:buFont typeface="Arial"/>
              <a:buAutoNum type="arabicPeriod"/>
              <a:tabLst>
                <a:tab algn="l" pos="1828800"/>
                <a:tab algn="l" pos="2743200"/>
                <a:tab algn="l" pos="3657600"/>
                <a:tab algn="l" pos="4572000"/>
                <a:tab algn="l" pos="5486400"/>
                <a:tab algn="l" pos="6400800"/>
                <a:tab algn="l" pos="7315200"/>
                <a:tab algn="l" pos="8229600"/>
                <a:tab algn="l" pos="9144000"/>
                <a:tab algn="l" pos="10058400"/>
              </a:tabLst>
            </a:pPr>
            <a:r>
              <a:rPr b="0" lang="en-AU" sz="2400" spc="-1" strike="noStrike">
                <a:solidFill>
                  <a:srgbClr val="000000"/>
                </a:solidFill>
                <a:latin typeface="Arial"/>
              </a:rPr>
              <a:t>Jika sepasang huruf tersebut berulang, sisipkan huruf pengisi seperti 'X',</a:t>
            </a:r>
            <a:r>
              <a:rPr b="0" lang="en-AU" sz="2400" spc="-1" strike="noStrike">
                <a:solidFill>
                  <a:srgbClr val="000000"/>
                </a:solidFill>
                <a:latin typeface="Arial"/>
              </a:rPr>
              <a:t>	</a:t>
            </a:r>
            <a:r>
              <a:rPr b="0" lang="en-AU" sz="2400" spc="-1" strike="noStrike">
                <a:solidFill>
                  <a:srgbClr val="000000"/>
                </a:solidFill>
                <a:latin typeface="Arial"/>
              </a:rPr>
              <a:t>Contoh: "balloon" dienkripsi sebagai "ba lx lo on"</a:t>
            </a:r>
            <a:endParaRPr b="0" lang="en-US" sz="2400" spc="-1" strike="noStrike">
              <a:solidFill>
                <a:srgbClr val="000000"/>
              </a:solidFill>
              <a:latin typeface="Arial"/>
            </a:endParaRPr>
          </a:p>
          <a:p>
            <a:pPr lvl="1" marL="914400" indent="-457200" rtl="0" algn="l">
              <a:lnSpc>
                <a:spcPct val="80000"/>
              </a:lnSpc>
              <a:spcBef>
                <a:spcPts val="598"/>
              </a:spcBef>
              <a:buClr>
                <a:srgbClr val="000000"/>
              </a:buClr>
              <a:buFont typeface="Arial"/>
              <a:buAutoNum type="arabicPeriod"/>
              <a:tabLst>
                <a:tab algn="l" pos="1828800"/>
                <a:tab algn="l" pos="2743200"/>
                <a:tab algn="l" pos="3657600"/>
                <a:tab algn="l" pos="4572000"/>
                <a:tab algn="l" pos="5486400"/>
                <a:tab algn="l" pos="6400800"/>
                <a:tab algn="l" pos="7315200"/>
                <a:tab algn="l" pos="8229600"/>
                <a:tab algn="l" pos="9144000"/>
                <a:tab algn="l" pos="10058400"/>
              </a:tabLst>
            </a:pPr>
            <a:r>
              <a:rPr b="0" lang="en-AU" sz="2400" spc="-1" strike="noStrike">
                <a:solidFill>
                  <a:srgbClr val="000000"/>
                </a:solidFill>
                <a:latin typeface="Arial"/>
              </a:rPr>
              <a:t>Jika kedua huruf berada di baris yang sama, ganti masing-masing dengan huruf di sebelah kanannya (berputar kembali ke awal dari ujung),</a:t>
            </a:r>
            <a:r>
              <a:rPr b="0" lang="en-AU" sz="2400" spc="-1" strike="noStrike">
                <a:solidFill>
                  <a:srgbClr val="000000"/>
                </a:solidFill>
                <a:latin typeface="Arial"/>
              </a:rPr>
              <a:t>	</a:t>
            </a:r>
            <a:r>
              <a:rPr b="0" lang="en-AU" sz="2400" spc="-1" strike="noStrike">
                <a:solidFill>
                  <a:srgbClr val="000000"/>
                </a:solidFill>
                <a:latin typeface="Arial"/>
              </a:rPr>
              <a:t>Contoh: “ar” dienkripsi menjadi “RM”</a:t>
            </a:r>
            <a:endParaRPr b="0" lang="en-US" sz="2400" spc="-1" strike="noStrike">
              <a:solidFill>
                <a:srgbClr val="000000"/>
              </a:solidFill>
              <a:latin typeface="Arial"/>
            </a:endParaRPr>
          </a:p>
          <a:p>
            <a:pPr lvl="1" marL="914400" indent="-457200" rtl="0" algn="l">
              <a:lnSpc>
                <a:spcPct val="80000"/>
              </a:lnSpc>
              <a:spcBef>
                <a:spcPts val="598"/>
              </a:spcBef>
              <a:buClr>
                <a:srgbClr val="000000"/>
              </a:buClr>
              <a:buFont typeface="Arial"/>
              <a:buAutoNum type="arabicPeriod"/>
              <a:tabLst>
                <a:tab algn="l" pos="1828800"/>
                <a:tab algn="l" pos="2743200"/>
                <a:tab algn="l" pos="3657600"/>
                <a:tab algn="l" pos="4572000"/>
                <a:tab algn="l" pos="5486400"/>
                <a:tab algn="l" pos="6400800"/>
                <a:tab algn="l" pos="7315200"/>
                <a:tab algn="l" pos="8229600"/>
                <a:tab algn="l" pos="9144000"/>
                <a:tab algn="l" pos="10058400"/>
              </a:tabLst>
            </a:pPr>
            <a:r>
              <a:rPr b="0" lang="en-AU" sz="2400" spc="-1" strike="noStrike">
                <a:solidFill>
                  <a:srgbClr val="000000"/>
                </a:solidFill>
                <a:latin typeface="Arial"/>
              </a:rPr>
              <a:t>Jika kedua huruf berada di kolom yang sama, ganti masing-masing dengan huruf di bawahnya (sekali lagi, mulai dari bawah ke atas), misalnya, "mu" dienkripsi menjadi "CM".</a:t>
            </a:r>
            <a:endParaRPr b="0" lang="en-US" sz="2400" spc="-1" strike="noStrike">
              <a:solidFill>
                <a:srgbClr val="000000"/>
              </a:solidFill>
              <a:latin typeface="Arial"/>
            </a:endParaRPr>
          </a:p>
          <a:p>
            <a:pPr lvl="1" marL="914400" indent="-457200" rtl="0" algn="l">
              <a:lnSpc>
                <a:spcPct val="80000"/>
              </a:lnSpc>
              <a:spcBef>
                <a:spcPts val="598"/>
              </a:spcBef>
              <a:buClr>
                <a:srgbClr val="000000"/>
              </a:buClr>
              <a:buFont typeface="Arial"/>
              <a:buAutoNum type="arabicPeriod"/>
              <a:tabLst>
                <a:tab algn="l" pos="1828800"/>
                <a:tab algn="l" pos="2743200"/>
                <a:tab algn="l" pos="3657600"/>
                <a:tab algn="l" pos="4572000"/>
                <a:tab algn="l" pos="5486400"/>
                <a:tab algn="l" pos="6400800"/>
                <a:tab algn="l" pos="7315200"/>
                <a:tab algn="l" pos="8229600"/>
                <a:tab algn="l" pos="9144000"/>
                <a:tab algn="l" pos="10058400"/>
              </a:tabLst>
            </a:pPr>
            <a:r>
              <a:rPr b="0" lang="en-AU" sz="2400" spc="-1" strike="noStrike">
                <a:solidFill>
                  <a:srgbClr val="000000"/>
                </a:solidFill>
                <a:latin typeface="Arial"/>
              </a:rPr>
              <a:t>Jika tidak, setiap huruf akan diganti dengan huruf yang ada di barisnya pada kolom huruf lain dalam pasangan tersebut, misalnya "hs" dienkripsi menjadi "BP", dan "ea" menjadi "IM" atau "JM" (sesuai keinginan).</a:t>
            </a:r>
            <a:endParaRPr b="0" lang="en-US" sz="2400" spc="-1" strike="noStrike">
              <a:solidFill>
                <a:srgbClr val="000000"/>
              </a:solidFill>
              <a:latin typeface="Arial"/>
            </a:endParaRPr>
          </a:p>
          <a:p>
            <a:pPr marL="533160" indent="-533160" rtl="0" algn="l">
              <a:lnSpc>
                <a:spcPct val="80000"/>
              </a:lnSpc>
              <a:spcBef>
                <a:spcPts val="598"/>
              </a:spcBef>
              <a:buClr>
                <a:srgbClr val="000000"/>
              </a:buClr>
              <a:buFont typeface="Arial"/>
              <a:buChar char="•"/>
              <a:tabLst>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24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2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95" name="TextShape 1"/>
          <p:cNvSpPr txBox="1"/>
          <p:nvPr/>
        </p:nvSpPr>
        <p:spPr>
          <a:xfrm>
            <a:off x="457200" y="274320"/>
            <a:ext cx="8229600" cy="1143000"/>
          </a:xfrm>
          <a:prstGeom prst="rect">
            <a:avLst/>
          </a:prstGeom>
          <a:noFill/>
          <a:ln w="0">
            <a:noFill/>
          </a:ln>
        </p:spPr>
        <p:txBody>
          <a:bodyPr lIns="90000" rIns="90000" tIns="46800" bIns="46800" anchor="ctr">
            <a:noAutofit/>
          </a:bodyPr>
          <a:p>
            <a:pPr algn="ctr" rtl="0">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AU" sz="4400" spc="-1" strike="noStrike">
                <a:solidFill>
                  <a:srgbClr val="000000"/>
                </a:solidFill>
                <a:latin typeface="Arial"/>
              </a:rPr>
              <a:t>Keamanan Sandi Playfair</a:t>
            </a:r>
            <a:endParaRPr b="0" lang="en-US" sz="4400" spc="-1" strike="noStrike">
              <a:solidFill>
                <a:srgbClr val="000000"/>
              </a:solidFill>
              <a:latin typeface="Arial"/>
            </a:endParaRPr>
          </a:p>
        </p:txBody>
      </p:sp>
      <p:sp>
        <p:nvSpPr>
          <p:cNvPr id="96" name="TextShape 2"/>
          <p:cNvSpPr txBox="1"/>
          <p:nvPr/>
        </p:nvSpPr>
        <p:spPr>
          <a:xfrm>
            <a:off x="457200" y="1600200"/>
            <a:ext cx="8229600" cy="4525920"/>
          </a:xfrm>
          <a:prstGeom prst="rect">
            <a:avLst/>
          </a:prstGeom>
          <a:noFill/>
          <a:ln w="0">
            <a:noFill/>
          </a:ln>
        </p:spPr>
        <p:txBody>
          <a:bodyPr lIns="90000" rIns="90000" tIns="46800" bIns="46800">
            <a:normAutofit/>
          </a:bodyPr>
          <a:p>
            <a:pPr marL="342720" indent="-342720" rtl="0" algn="l">
              <a:spcBef>
                <a:spcPts val="697"/>
              </a:spcBef>
              <a:buClr>
                <a:srgbClr val="000000"/>
              </a:buClr>
              <a:buFont typeface="Arial"/>
              <a:buChar char="•"/>
              <a:tabLst>
                <a:tab algn="l" pos="914400"/>
                <a:tab algn="l" pos="1828800"/>
                <a:tab algn="l" pos="2743200"/>
                <a:tab algn="l" pos="3657600"/>
                <a:tab algn="l" pos="4572000"/>
                <a:tab algn="l" pos="5486400"/>
                <a:tab algn="l" pos="6400800"/>
                <a:tab algn="l" pos="7315200"/>
                <a:tab algn="l" pos="8229600"/>
                <a:tab algn="l" pos="9144000"/>
                <a:tab algn="l" pos="10058400"/>
              </a:tabLst>
            </a:pPr>
            <a:r>
              <a:rPr b="0" lang="en-AU" sz="2800" spc="-1" strike="noStrike">
                <a:solidFill>
                  <a:srgbClr val="000000"/>
                </a:solidFill>
                <a:latin typeface="Arial"/>
              </a:rPr>
              <a:t>Keamanan jauh lebih baik dibandingkan dengan sistem monoalfabetik.</a:t>
            </a:r>
            <a:endParaRPr b="0" lang="en-US" sz="2800" spc="-1" strike="noStrike">
              <a:solidFill>
                <a:srgbClr val="000000"/>
              </a:solidFill>
              <a:latin typeface="Arial"/>
            </a:endParaRPr>
          </a:p>
          <a:p>
            <a:pPr marL="342720" indent="-342720" rtl="0" algn="l">
              <a:spcBef>
                <a:spcPts val="697"/>
              </a:spcBef>
              <a:buClr>
                <a:srgbClr val="000000"/>
              </a:buClr>
              <a:buFont typeface="Arial"/>
              <a:buChar char="•"/>
              <a:tabLst>
                <a:tab algn="l" pos="914400"/>
                <a:tab algn="l" pos="1828800"/>
                <a:tab algn="l" pos="2743200"/>
                <a:tab algn="l" pos="3657600"/>
                <a:tab algn="l" pos="4572000"/>
                <a:tab algn="l" pos="5486400"/>
                <a:tab algn="l" pos="6400800"/>
                <a:tab algn="l" pos="7315200"/>
                <a:tab algn="l" pos="8229600"/>
                <a:tab algn="l" pos="9144000"/>
                <a:tab algn="l" pos="10058400"/>
              </a:tabLst>
            </a:pPr>
            <a:r>
              <a:rPr b="0" lang="en-AU" sz="2800" spc="-1" strike="noStrike">
                <a:solidFill>
                  <a:srgbClr val="000000"/>
                </a:solidFill>
                <a:latin typeface="Arial"/>
              </a:rPr>
              <a:t>karena memiliki 26 x 26 = 676 digram</a:t>
            </a:r>
            <a:endParaRPr b="0" lang="en-US" sz="2800" spc="-1" strike="noStrike">
              <a:solidFill>
                <a:srgbClr val="000000"/>
              </a:solidFill>
              <a:latin typeface="Arial"/>
            </a:endParaRPr>
          </a:p>
          <a:p>
            <a:pPr marL="342720" indent="-342720" rtl="0" algn="l">
              <a:spcBef>
                <a:spcPts val="697"/>
              </a:spcBef>
              <a:buClr>
                <a:srgbClr val="000000"/>
              </a:buClr>
              <a:buFont typeface="Arial"/>
              <a:buChar char="•"/>
              <a:tabLst>
                <a:tab algn="l" pos="914400"/>
                <a:tab algn="l" pos="1828800"/>
                <a:tab algn="l" pos="2743200"/>
                <a:tab algn="l" pos="3657600"/>
                <a:tab algn="l" pos="4572000"/>
                <a:tab algn="l" pos="5486400"/>
                <a:tab algn="l" pos="6400800"/>
                <a:tab algn="l" pos="7315200"/>
                <a:tab algn="l" pos="8229600"/>
                <a:tab algn="l" pos="9144000"/>
                <a:tab algn="l" pos="10058400"/>
              </a:tabLst>
            </a:pPr>
            <a:r>
              <a:rPr b="0" lang="en-AU" sz="2800" spc="-1" strike="noStrike">
                <a:solidFill>
                  <a:srgbClr val="000000"/>
                </a:solidFill>
                <a:latin typeface="Arial"/>
              </a:rPr>
              <a:t>akan membutuhkan tabel frekuensi dengan 676 entri untuk dianalisis (dibandingkan dengan 26 untuk tabel monoalfabetis)</a:t>
            </a:r>
            <a:endParaRPr b="0" lang="en-US" sz="2800" spc="-1" strike="noStrike">
              <a:solidFill>
                <a:srgbClr val="000000"/>
              </a:solidFill>
              <a:latin typeface="Arial"/>
            </a:endParaRPr>
          </a:p>
          <a:p>
            <a:pPr marL="342720" indent="-342720" rtl="0" algn="l">
              <a:spcBef>
                <a:spcPts val="697"/>
              </a:spcBef>
              <a:buClr>
                <a:srgbClr val="000000"/>
              </a:buClr>
              <a:buFont typeface="Arial"/>
              <a:buChar char="•"/>
              <a:tabLst>
                <a:tab algn="l" pos="914400"/>
                <a:tab algn="l" pos="1828800"/>
                <a:tab algn="l" pos="2743200"/>
                <a:tab algn="l" pos="3657600"/>
                <a:tab algn="l" pos="4572000"/>
                <a:tab algn="l" pos="5486400"/>
                <a:tab algn="l" pos="6400800"/>
                <a:tab algn="l" pos="7315200"/>
                <a:tab algn="l" pos="8229600"/>
                <a:tab algn="l" pos="9144000"/>
                <a:tab algn="l" pos="10058400"/>
              </a:tabLst>
            </a:pPr>
            <a:r>
              <a:rPr b="0" lang="en-AU" sz="2800" spc="-1" strike="noStrike">
                <a:solidFill>
                  <a:srgbClr val="000000"/>
                </a:solidFill>
                <a:latin typeface="Arial"/>
              </a:rPr>
              <a:t>dan correspondingly lebih banyak teks sandi</a:t>
            </a:r>
            <a:endParaRPr b="0" lang="en-US" sz="2800" spc="-1" strike="noStrike">
              <a:solidFill>
                <a:srgbClr val="000000"/>
              </a:solidFill>
              <a:latin typeface="Arial"/>
            </a:endParaRPr>
          </a:p>
          <a:p>
            <a:pPr marL="342720" indent="-342720" rtl="0" algn="l">
              <a:spcBef>
                <a:spcPts val="697"/>
              </a:spcBef>
              <a:buClr>
                <a:srgbClr val="000000"/>
              </a:buClr>
              <a:buFont typeface="Arial"/>
              <a:buChar char="•"/>
              <a:tabLst>
                <a:tab algn="l" pos="914400"/>
                <a:tab algn="l" pos="1828800"/>
                <a:tab algn="l" pos="2743200"/>
                <a:tab algn="l" pos="3657600"/>
                <a:tab algn="l" pos="4572000"/>
                <a:tab algn="l" pos="5486400"/>
                <a:tab algn="l" pos="6400800"/>
                <a:tab algn="l" pos="7315200"/>
                <a:tab algn="l" pos="8229600"/>
                <a:tab algn="l" pos="9144000"/>
                <a:tab algn="l" pos="10058400"/>
              </a:tabLst>
            </a:pPr>
            <a:r>
              <a:rPr b="0" lang="en-AU" sz="2800" spc="-1" strike="noStrike">
                <a:solidFill>
                  <a:srgbClr val="000000"/>
                </a:solidFill>
                <a:latin typeface="Arial"/>
              </a:rPr>
              <a:t>Digunakan secara luas selama bertahun-tahun (misalnya, militer AS &amp; Inggris pada Perang Dunia I)</a:t>
            </a:r>
            <a:endParaRPr b="0" lang="en-US" sz="2800" spc="-1" strike="noStrike">
              <a:solidFill>
                <a:srgbClr val="000000"/>
              </a:solidFill>
              <a:latin typeface="Arial"/>
            </a:endParaRPr>
          </a:p>
          <a:p>
            <a:pPr marL="342720" indent="-342720" rtl="0" algn="l">
              <a:spcBef>
                <a:spcPts val="697"/>
              </a:spcBef>
              <a:buClr>
                <a:srgbClr val="000000"/>
              </a:buClr>
              <a:buFont typeface="Arial"/>
              <a:buChar char="•"/>
              <a:tabLst>
                <a:tab algn="l" pos="914400"/>
                <a:tab algn="l" pos="1828800"/>
                <a:tab algn="l" pos="2743200"/>
                <a:tab algn="l" pos="3657600"/>
                <a:tab algn="l" pos="4572000"/>
                <a:tab algn="l" pos="5486400"/>
                <a:tab algn="l" pos="6400800"/>
                <a:tab algn="l" pos="7315200"/>
                <a:tab algn="l" pos="8229600"/>
                <a:tab algn="l" pos="9144000"/>
                <a:tab algn="l" pos="10058400"/>
              </a:tabLst>
            </a:pPr>
            <a:r>
              <a:rPr b="0" lang="en-AU" sz="2800" spc="-1" strike="noStrike">
                <a:solidFill>
                  <a:srgbClr val="000000"/>
                </a:solidFill>
                <a:latin typeface="Arial"/>
              </a:rPr>
              <a:t>dia</a:t>
            </a:r>
            <a:r>
              <a:rPr b="1" lang="en-AU" sz="2800" spc="-1" strike="noStrike">
                <a:solidFill>
                  <a:srgbClr val="000000"/>
                </a:solidFill>
                <a:latin typeface="Arial"/>
              </a:rPr>
              <a:t>Bisa</a:t>
            </a:r>
            <a:r>
              <a:rPr b="0" lang="en-AU" sz="2800" spc="-1" strike="noStrike">
                <a:solidFill>
                  <a:srgbClr val="000000"/>
                </a:solidFill>
                <a:latin typeface="Arial"/>
              </a:rPr>
              <a:t>akan rusak, diberikan beberapa ratus huruf</a:t>
            </a:r>
            <a:endParaRPr b="0" lang="en-US" sz="2800" spc="-1" strike="noStrike">
              <a:solidFill>
                <a:srgbClr val="000000"/>
              </a:solidFill>
              <a:latin typeface="Arial"/>
            </a:endParaRPr>
          </a:p>
          <a:p>
            <a:pPr marL="342720" indent="-342720" rtl="0" algn="l">
              <a:spcBef>
                <a:spcPts val="697"/>
              </a:spcBef>
              <a:buClr>
                <a:srgbClr val="000000"/>
              </a:buClr>
              <a:buFont typeface="Arial"/>
              <a:buChar char="•"/>
              <a:tabLst>
                <a:tab algn="l" pos="914400"/>
                <a:tab algn="l" pos="1828800"/>
                <a:tab algn="l" pos="2743200"/>
                <a:tab algn="l" pos="3657600"/>
                <a:tab algn="l" pos="4572000"/>
                <a:tab algn="l" pos="5486400"/>
                <a:tab algn="l" pos="6400800"/>
                <a:tab algn="l" pos="7315200"/>
                <a:tab algn="l" pos="8229600"/>
                <a:tab algn="l" pos="9144000"/>
                <a:tab algn="l" pos="10058400"/>
              </a:tabLst>
            </a:pPr>
            <a:r>
              <a:rPr b="0" lang="en-AU" sz="2800" spc="-1" strike="noStrike">
                <a:solidFill>
                  <a:srgbClr val="000000"/>
                </a:solidFill>
                <a:latin typeface="Arial"/>
              </a:rPr>
              <a:t>karena masih memiliki banyak struktur teks biasa</a:t>
            </a:r>
            <a:endParaRPr b="0" lang="en-US" sz="28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2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97" name="TextShape 1"/>
          <p:cNvSpPr txBox="1"/>
          <p:nvPr/>
        </p:nvSpPr>
        <p:spPr>
          <a:xfrm>
            <a:off x="457200" y="274320"/>
            <a:ext cx="8229600" cy="1143000"/>
          </a:xfrm>
          <a:prstGeom prst="rect">
            <a:avLst/>
          </a:prstGeom>
          <a:noFill/>
          <a:ln w="0">
            <a:noFill/>
          </a:ln>
        </p:spPr>
        <p:txBody>
          <a:bodyPr lIns="90000" rIns="90000" tIns="46800" bIns="46800" anchor="ctr">
            <a:noAutofit/>
          </a:bodyPr>
          <a:p>
            <a:pPr algn="ctr" rtl="0">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AU" sz="4400" spc="-1" strike="noStrike">
                <a:solidFill>
                  <a:srgbClr val="000000"/>
                </a:solidFill>
                <a:latin typeface="Arial"/>
              </a:rPr>
              <a:t>Sandi Polialfabetik</a:t>
            </a:r>
            <a:endParaRPr b="0" lang="en-US" sz="4400" spc="-1" strike="noStrike">
              <a:solidFill>
                <a:srgbClr val="000000"/>
              </a:solidFill>
              <a:latin typeface="Arial"/>
            </a:endParaRPr>
          </a:p>
        </p:txBody>
      </p:sp>
      <p:sp>
        <p:nvSpPr>
          <p:cNvPr id="98" name="TextShape 2"/>
          <p:cNvSpPr txBox="1"/>
          <p:nvPr/>
        </p:nvSpPr>
        <p:spPr>
          <a:xfrm>
            <a:off x="457200" y="1600200"/>
            <a:ext cx="8229600" cy="4525920"/>
          </a:xfrm>
          <a:prstGeom prst="rect">
            <a:avLst/>
          </a:prstGeom>
          <a:noFill/>
          <a:ln w="0">
            <a:noFill/>
          </a:ln>
        </p:spPr>
        <p:txBody>
          <a:bodyPr lIns="90000" rIns="90000" tIns="46800" bIns="46800">
            <a:normAutofit/>
          </a:bodyPr>
          <a:p>
            <a:pPr marL="342720" indent="-342720" rtl="0" algn="l">
              <a:spcBef>
                <a:spcPts val="697"/>
              </a:spcBef>
              <a:buClr>
                <a:srgbClr val="000000"/>
              </a:buClr>
              <a:buFont typeface="Arial"/>
              <a:buChar char="•"/>
              <a:tabLst>
                <a:tab algn="l" pos="914400"/>
                <a:tab algn="l" pos="1828800"/>
                <a:tab algn="l" pos="2743200"/>
                <a:tab algn="l" pos="3657600"/>
                <a:tab algn="l" pos="4572000"/>
                <a:tab algn="l" pos="5486400"/>
                <a:tab algn="l" pos="6400800"/>
                <a:tab algn="l" pos="7315200"/>
                <a:tab algn="l" pos="8229600"/>
                <a:tab algn="l" pos="9144000"/>
                <a:tab algn="l" pos="10058400"/>
              </a:tabLst>
            </a:pPr>
            <a:r>
              <a:rPr b="0" lang="en-AU" sz="2800" spc="-1" strike="noStrike">
                <a:solidFill>
                  <a:srgbClr val="000000"/>
                </a:solidFill>
                <a:latin typeface="Arial"/>
              </a:rPr>
              <a:t>Pendekatan lain untuk meningkatkan keamanan adalah dengan menggunakan beberapa alfabet sandi.</a:t>
            </a:r>
            <a:endParaRPr b="0" lang="en-US" sz="2800" spc="-1" strike="noStrike">
              <a:solidFill>
                <a:srgbClr val="000000"/>
              </a:solidFill>
              <a:latin typeface="Arial"/>
            </a:endParaRPr>
          </a:p>
          <a:p>
            <a:pPr marL="342720" indent="-342720" rtl="0" algn="l">
              <a:spcBef>
                <a:spcPts val="697"/>
              </a:spcBef>
              <a:buClr>
                <a:srgbClr val="000000"/>
              </a:buClr>
              <a:buFont typeface="Arial"/>
              <a:buChar char="•"/>
              <a:tabLst>
                <a:tab algn="l" pos="914400"/>
                <a:tab algn="l" pos="1828800"/>
                <a:tab algn="l" pos="2743200"/>
                <a:tab algn="l" pos="3657600"/>
                <a:tab algn="l" pos="4572000"/>
                <a:tab algn="l" pos="5486400"/>
                <a:tab algn="l" pos="6400800"/>
                <a:tab algn="l" pos="7315200"/>
                <a:tab algn="l" pos="8229600"/>
                <a:tab algn="l" pos="9144000"/>
                <a:tab algn="l" pos="10058400"/>
              </a:tabLst>
            </a:pPr>
            <a:r>
              <a:rPr b="0" lang="en-AU" sz="2800" spc="-1" strike="noStrike">
                <a:solidFill>
                  <a:srgbClr val="000000"/>
                </a:solidFill>
                <a:latin typeface="Arial"/>
              </a:rPr>
              <a:t>ditelepon</a:t>
            </a:r>
            <a:r>
              <a:rPr b="1" lang="en-AU" sz="2800" spc="-1" strike="noStrike">
                <a:solidFill>
                  <a:srgbClr val="000000"/>
                </a:solidFill>
                <a:latin typeface="Arial"/>
              </a:rPr>
              <a:t>sandi substitusi polialfabetik</a:t>
            </a:r>
            <a:r>
              <a:rPr b="0" lang="en-AU" sz="2800" spc="-1" strike="noStrike">
                <a:solidFill>
                  <a:srgbClr val="000000"/>
                </a:solidFill>
                <a:latin typeface="Arial"/>
              </a:rPr>
              <a:t> </a:t>
            </a:r>
            <a:endParaRPr b="0" lang="en-US" sz="2800" spc="-1" strike="noStrike">
              <a:solidFill>
                <a:srgbClr val="000000"/>
              </a:solidFill>
              <a:latin typeface="Arial"/>
            </a:endParaRPr>
          </a:p>
          <a:p>
            <a:pPr marL="342720" indent="-342720" rtl="0" algn="l">
              <a:spcBef>
                <a:spcPts val="697"/>
              </a:spcBef>
              <a:buClr>
                <a:srgbClr val="000000"/>
              </a:buClr>
              <a:buFont typeface="Arial"/>
              <a:buChar char="•"/>
              <a:tabLst>
                <a:tab algn="l" pos="914400"/>
                <a:tab algn="l" pos="1828800"/>
                <a:tab algn="l" pos="2743200"/>
                <a:tab algn="l" pos="3657600"/>
                <a:tab algn="l" pos="4572000"/>
                <a:tab algn="l" pos="5486400"/>
                <a:tab algn="l" pos="6400800"/>
                <a:tab algn="l" pos="7315200"/>
                <a:tab algn="l" pos="8229600"/>
                <a:tab algn="l" pos="9144000"/>
                <a:tab algn="l" pos="10058400"/>
              </a:tabLst>
            </a:pPr>
            <a:r>
              <a:rPr b="0" lang="en-AU" sz="2800" spc="-1" strike="noStrike">
                <a:solidFill>
                  <a:srgbClr val="000000"/>
                </a:solidFill>
                <a:latin typeface="Arial"/>
              </a:rPr>
              <a:t>membuat kriptanalisis lebih sulit dengan lebih banyak alfabet untuk ditebak dan distribusi frekuensi yang lebih merata.</a:t>
            </a:r>
            <a:endParaRPr b="0" lang="en-US" sz="2800" spc="-1" strike="noStrike">
              <a:solidFill>
                <a:srgbClr val="000000"/>
              </a:solidFill>
              <a:latin typeface="Arial"/>
            </a:endParaRPr>
          </a:p>
          <a:p>
            <a:pPr marL="342720" indent="-342720" rtl="0" algn="l">
              <a:spcBef>
                <a:spcPts val="697"/>
              </a:spcBef>
              <a:buClr>
                <a:srgbClr val="000000"/>
              </a:buClr>
              <a:buFont typeface="Arial"/>
              <a:buChar char="•"/>
              <a:tabLst>
                <a:tab algn="l" pos="914400"/>
                <a:tab algn="l" pos="1828800"/>
                <a:tab algn="l" pos="2743200"/>
                <a:tab algn="l" pos="3657600"/>
                <a:tab algn="l" pos="4572000"/>
                <a:tab algn="l" pos="5486400"/>
                <a:tab algn="l" pos="6400800"/>
                <a:tab algn="l" pos="7315200"/>
                <a:tab algn="l" pos="8229600"/>
                <a:tab algn="l" pos="9144000"/>
                <a:tab algn="l" pos="10058400"/>
              </a:tabLst>
            </a:pPr>
            <a:r>
              <a:rPr b="0" lang="en-AU" sz="2800" spc="-1" strike="noStrike">
                <a:solidFill>
                  <a:srgbClr val="000000"/>
                </a:solidFill>
                <a:latin typeface="Arial"/>
              </a:rPr>
              <a:t>Gunakan kunci untuk memilih alfabet mana yang digunakan untuk setiap huruf dalam pesan.</a:t>
            </a:r>
            <a:endParaRPr b="0" lang="en-US" sz="2800" spc="-1" strike="noStrike">
              <a:solidFill>
                <a:srgbClr val="000000"/>
              </a:solidFill>
              <a:latin typeface="Arial"/>
            </a:endParaRPr>
          </a:p>
          <a:p>
            <a:pPr marL="342720" indent="-342720" rtl="0" algn="l">
              <a:spcBef>
                <a:spcPts val="697"/>
              </a:spcBef>
              <a:buClr>
                <a:srgbClr val="000000"/>
              </a:buClr>
              <a:buFont typeface="Arial"/>
              <a:buChar char="•"/>
              <a:tabLst>
                <a:tab algn="l" pos="914400"/>
                <a:tab algn="l" pos="1828800"/>
                <a:tab algn="l" pos="2743200"/>
                <a:tab algn="l" pos="3657600"/>
                <a:tab algn="l" pos="4572000"/>
                <a:tab algn="l" pos="5486400"/>
                <a:tab algn="l" pos="6400800"/>
                <a:tab algn="l" pos="7315200"/>
                <a:tab algn="l" pos="8229600"/>
                <a:tab algn="l" pos="9144000"/>
                <a:tab algn="l" pos="10058400"/>
              </a:tabLst>
            </a:pPr>
            <a:r>
              <a:rPr b="0" lang="en-AU" sz="2800" spc="-1" strike="noStrike">
                <a:solidFill>
                  <a:srgbClr val="000000"/>
                </a:solidFill>
                <a:latin typeface="Arial"/>
              </a:rPr>
              <a:t>gunakan setiap huruf alfabet secara berurutan</a:t>
            </a:r>
            <a:endParaRPr b="0" lang="en-US" sz="2800" spc="-1" strike="noStrike">
              <a:solidFill>
                <a:srgbClr val="000000"/>
              </a:solidFill>
              <a:latin typeface="Arial"/>
            </a:endParaRPr>
          </a:p>
          <a:p>
            <a:pPr marL="342720" indent="-342720" rtl="0" algn="l">
              <a:spcBef>
                <a:spcPts val="697"/>
              </a:spcBef>
              <a:buClr>
                <a:srgbClr val="000000"/>
              </a:buClr>
              <a:buFont typeface="Arial"/>
              <a:buChar char="•"/>
              <a:tabLst>
                <a:tab algn="l" pos="914400"/>
                <a:tab algn="l" pos="1828800"/>
                <a:tab algn="l" pos="2743200"/>
                <a:tab algn="l" pos="3657600"/>
                <a:tab algn="l" pos="4572000"/>
                <a:tab algn="l" pos="5486400"/>
                <a:tab algn="l" pos="6400800"/>
                <a:tab algn="l" pos="7315200"/>
                <a:tab algn="l" pos="8229600"/>
                <a:tab algn="l" pos="9144000"/>
                <a:tab algn="l" pos="10058400"/>
              </a:tabLst>
            </a:pPr>
            <a:r>
              <a:rPr b="0" lang="en-AU" sz="2800" spc="-1" strike="noStrike">
                <a:solidFill>
                  <a:srgbClr val="000000"/>
                </a:solidFill>
                <a:latin typeface="Arial"/>
              </a:rPr>
              <a:t>ulangi dari awal setelah akhir tombol tercapai</a:t>
            </a:r>
            <a:endParaRPr b="0" lang="en-US" sz="28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2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99" name="TextShape 1"/>
          <p:cNvSpPr txBox="1"/>
          <p:nvPr/>
        </p:nvSpPr>
        <p:spPr>
          <a:xfrm>
            <a:off x="457200" y="274320"/>
            <a:ext cx="8229600" cy="1143000"/>
          </a:xfrm>
          <a:prstGeom prst="rect">
            <a:avLst/>
          </a:prstGeom>
          <a:noFill/>
          <a:ln w="0">
            <a:noFill/>
          </a:ln>
        </p:spPr>
        <p:txBody>
          <a:bodyPr lIns="90000" rIns="90000" tIns="46800" bIns="46800" anchor="ctr">
            <a:noAutofit/>
          </a:bodyPr>
          <a:p>
            <a:pPr algn="ctr" rtl="0">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AU" sz="4400" spc="-1" strike="noStrike">
                <a:solidFill>
                  <a:srgbClr val="000000"/>
                </a:solidFill>
                <a:latin typeface="Arial"/>
              </a:rPr>
              <a:t>Sandi Vigenère</a:t>
            </a:r>
            <a:endParaRPr b="0" lang="en-US" sz="4400" spc="-1" strike="noStrike">
              <a:solidFill>
                <a:srgbClr val="000000"/>
              </a:solidFill>
              <a:latin typeface="Arial"/>
            </a:endParaRPr>
          </a:p>
        </p:txBody>
      </p:sp>
      <p:sp>
        <p:nvSpPr>
          <p:cNvPr id="100" name="TextShape 2"/>
          <p:cNvSpPr txBox="1"/>
          <p:nvPr/>
        </p:nvSpPr>
        <p:spPr>
          <a:xfrm>
            <a:off x="457200" y="1600200"/>
            <a:ext cx="8229600" cy="4525920"/>
          </a:xfrm>
          <a:prstGeom prst="rect">
            <a:avLst/>
          </a:prstGeom>
          <a:noFill/>
          <a:ln w="0">
            <a:noFill/>
          </a:ln>
        </p:spPr>
        <p:txBody>
          <a:bodyPr lIns="90000" rIns="90000" tIns="46800" bIns="46800">
            <a:normAutofit/>
          </a:bodyPr>
          <a:p>
            <a:pPr marL="342720" indent="-342720" rtl="0" algn="l">
              <a:lnSpc>
                <a:spcPct val="90000"/>
              </a:lnSpc>
              <a:spcBef>
                <a:spcPts val="799"/>
              </a:spcBef>
              <a:buClr>
                <a:srgbClr val="000000"/>
              </a:buClr>
              <a:buFont typeface="Arial"/>
              <a:buChar char="•"/>
              <a:tabLst>
                <a:tab algn="l" pos="914400"/>
                <a:tab algn="l" pos="1828800"/>
                <a:tab algn="l" pos="2743200"/>
                <a:tab algn="l" pos="3657600"/>
                <a:tab algn="l" pos="4572000"/>
                <a:tab algn="l" pos="5486400"/>
                <a:tab algn="l" pos="6400800"/>
                <a:tab algn="l" pos="7315200"/>
                <a:tab algn="l" pos="8229600"/>
                <a:tab algn="l" pos="9144000"/>
                <a:tab algn="l" pos="10058400"/>
              </a:tabLst>
            </a:pPr>
            <a:r>
              <a:rPr b="0" lang="en-AU" sz="3200" spc="-1" strike="noStrike">
                <a:solidFill>
                  <a:srgbClr val="000000"/>
                </a:solidFill>
                <a:latin typeface="Arial"/>
              </a:rPr>
              <a:t>sandi substitusi polialfabetik paling sederhana adalah</a:t>
            </a:r>
            <a:r>
              <a:rPr b="1" lang="en-AU" sz="3200" spc="-1" strike="noStrike">
                <a:solidFill>
                  <a:srgbClr val="000000"/>
                </a:solidFill>
                <a:latin typeface="Arial"/>
              </a:rPr>
              <a:t>Sandi Vigenère</a:t>
            </a:r>
            <a:r>
              <a:rPr b="0" lang="en-AU" sz="3200" spc="-1" strike="noStrike">
                <a:solidFill>
                  <a:srgbClr val="000000"/>
                </a:solidFill>
                <a:latin typeface="Arial"/>
              </a:rPr>
              <a:t> </a:t>
            </a:r>
            <a:endParaRPr b="0" lang="en-US" sz="3200" spc="-1" strike="noStrike">
              <a:solidFill>
                <a:srgbClr val="000000"/>
              </a:solidFill>
              <a:latin typeface="Arial"/>
            </a:endParaRPr>
          </a:p>
          <a:p>
            <a:pPr marL="342720" indent="-342720" rtl="0" algn="l">
              <a:lnSpc>
                <a:spcPct val="90000"/>
              </a:lnSpc>
              <a:spcBef>
                <a:spcPts val="799"/>
              </a:spcBef>
              <a:buClr>
                <a:srgbClr val="000000"/>
              </a:buClr>
              <a:buFont typeface="Arial"/>
              <a:buChar char="•"/>
              <a:tabLst>
                <a:tab algn="l" pos="914400"/>
                <a:tab algn="l" pos="1828800"/>
                <a:tab algn="l" pos="2743200"/>
                <a:tab algn="l" pos="3657600"/>
                <a:tab algn="l" pos="4572000"/>
                <a:tab algn="l" pos="5486400"/>
                <a:tab algn="l" pos="6400800"/>
                <a:tab algn="l" pos="7315200"/>
                <a:tab algn="l" pos="8229600"/>
                <a:tab algn="l" pos="9144000"/>
                <a:tab algn="l" pos="10058400"/>
              </a:tabLst>
            </a:pPr>
            <a:r>
              <a:rPr b="0" lang="en-AU" sz="3200" spc="-1" strike="noStrike">
                <a:solidFill>
                  <a:srgbClr val="000000"/>
                </a:solidFill>
                <a:latin typeface="Arial"/>
              </a:rPr>
              <a:t>secara efektif beberapa sandi Caesar</a:t>
            </a:r>
            <a:endParaRPr b="0" lang="en-US" sz="3200" spc="-1" strike="noStrike">
              <a:solidFill>
                <a:srgbClr val="000000"/>
              </a:solidFill>
              <a:latin typeface="Arial"/>
            </a:endParaRPr>
          </a:p>
          <a:p>
            <a:pPr marL="342720" indent="-342720" rtl="0" algn="l">
              <a:lnSpc>
                <a:spcPct val="90000"/>
              </a:lnSpc>
              <a:spcBef>
                <a:spcPts val="799"/>
              </a:spcBef>
              <a:buClr>
                <a:srgbClr val="000000"/>
              </a:buClr>
              <a:buFont typeface="Arial"/>
              <a:buChar char="•"/>
              <a:tabLst>
                <a:tab algn="l" pos="914400"/>
                <a:tab algn="l" pos="1828800"/>
                <a:tab algn="l" pos="2743200"/>
                <a:tab algn="l" pos="3657600"/>
                <a:tab algn="l" pos="4572000"/>
                <a:tab algn="l" pos="5486400"/>
                <a:tab algn="l" pos="6400800"/>
                <a:tab algn="l" pos="7315200"/>
                <a:tab algn="l" pos="8229600"/>
                <a:tab algn="l" pos="9144000"/>
                <a:tab algn="l" pos="10058400"/>
              </a:tabLst>
            </a:pPr>
            <a:r>
              <a:rPr b="0" lang="en-AU" sz="3200" spc="-1" strike="noStrike">
                <a:solidFill>
                  <a:srgbClr val="000000"/>
                </a:solidFill>
                <a:latin typeface="Arial"/>
              </a:rPr>
              <a:t>Kuncinya terdiri dari beberapa huruf K = k1 k2 ... kd</a:t>
            </a:r>
            <a:endParaRPr b="0" lang="en-US" sz="3200" spc="-1" strike="noStrike">
              <a:solidFill>
                <a:srgbClr val="000000"/>
              </a:solidFill>
              <a:latin typeface="Arial"/>
            </a:endParaRPr>
          </a:p>
          <a:p>
            <a:pPr marL="342720" indent="-342720" rtl="0" algn="l">
              <a:lnSpc>
                <a:spcPct val="90000"/>
              </a:lnSpc>
              <a:spcBef>
                <a:spcPts val="799"/>
              </a:spcBef>
              <a:buClr>
                <a:srgbClr val="000000"/>
              </a:buClr>
              <a:buFont typeface="Arial"/>
              <a:buChar char="•"/>
              <a:tabLst>
                <a:tab algn="l" pos="914400"/>
                <a:tab algn="l" pos="1828800"/>
                <a:tab algn="l" pos="2743200"/>
                <a:tab algn="l" pos="3657600"/>
                <a:tab algn="l" pos="4572000"/>
                <a:tab algn="l" pos="5486400"/>
                <a:tab algn="l" pos="6400800"/>
                <a:tab algn="l" pos="7315200"/>
                <a:tab algn="l" pos="8229600"/>
                <a:tab algn="l" pos="9144000"/>
                <a:tab algn="l" pos="10058400"/>
              </a:tabLst>
            </a:pPr>
            <a:r>
              <a:rPr b="0" lang="en-AU" sz="3200" spc="-1" strike="noStrike">
                <a:solidFill>
                  <a:srgbClr val="000000"/>
                </a:solidFill>
                <a:latin typeface="Arial"/>
              </a:rPr>
              <a:t>Saya</a:t>
            </a:r>
            <a:r>
              <a:rPr b="0" lang="en-AU" sz="3200" spc="-1" strike="noStrike" baseline="30000">
                <a:solidFill>
                  <a:srgbClr val="000000"/>
                </a:solidFill>
                <a:latin typeface="Arial"/>
              </a:rPr>
              <a:t>th</a:t>
            </a:r>
            <a:r>
              <a:rPr b="0" lang="en-AU" sz="3200" spc="-1" strike="noStrike">
                <a:solidFill>
                  <a:srgbClr val="000000"/>
                </a:solidFill>
                <a:latin typeface="Arial"/>
              </a:rPr>
              <a:t>surat menentukan saya</a:t>
            </a:r>
            <a:r>
              <a:rPr b="0" lang="en-AU" sz="3200" spc="-1" strike="noStrike" baseline="30000">
                <a:solidFill>
                  <a:srgbClr val="000000"/>
                </a:solidFill>
                <a:latin typeface="Arial"/>
              </a:rPr>
              <a:t>th</a:t>
            </a:r>
            <a:r>
              <a:rPr b="0" lang="en-AU" sz="3200" spc="-1" strike="noStrike">
                <a:solidFill>
                  <a:srgbClr val="000000"/>
                </a:solidFill>
                <a:latin typeface="Arial"/>
              </a:rPr>
              <a:t>alfabet yang akan digunakan</a:t>
            </a:r>
            <a:endParaRPr b="0" lang="en-US" sz="3200" spc="-1" strike="noStrike">
              <a:solidFill>
                <a:srgbClr val="000000"/>
              </a:solidFill>
              <a:latin typeface="Arial"/>
            </a:endParaRPr>
          </a:p>
          <a:p>
            <a:pPr marL="342720" indent="-342720" rtl="0" algn="l">
              <a:lnSpc>
                <a:spcPct val="90000"/>
              </a:lnSpc>
              <a:spcBef>
                <a:spcPts val="799"/>
              </a:spcBef>
              <a:buClr>
                <a:srgbClr val="000000"/>
              </a:buClr>
              <a:buFont typeface="Arial"/>
              <a:buChar char="•"/>
              <a:tabLst>
                <a:tab algn="l" pos="914400"/>
                <a:tab algn="l" pos="1828800"/>
                <a:tab algn="l" pos="2743200"/>
                <a:tab algn="l" pos="3657600"/>
                <a:tab algn="l" pos="4572000"/>
                <a:tab algn="l" pos="5486400"/>
                <a:tab algn="l" pos="6400800"/>
                <a:tab algn="l" pos="7315200"/>
                <a:tab algn="l" pos="8229600"/>
                <a:tab algn="l" pos="9144000"/>
                <a:tab algn="l" pos="10058400"/>
              </a:tabLst>
            </a:pPr>
            <a:r>
              <a:rPr b="0" lang="en-AU" sz="3200" spc="-1" strike="noStrike">
                <a:solidFill>
                  <a:srgbClr val="000000"/>
                </a:solidFill>
                <a:latin typeface="Arial"/>
              </a:rPr>
              <a:t>gunakan setiap huruf alfabet secara berurutan</a:t>
            </a:r>
            <a:endParaRPr b="0" lang="en-US" sz="3200" spc="-1" strike="noStrike">
              <a:solidFill>
                <a:srgbClr val="000000"/>
              </a:solidFill>
              <a:latin typeface="Arial"/>
            </a:endParaRPr>
          </a:p>
          <a:p>
            <a:pPr marL="342720" indent="-342720" rtl="0" algn="l">
              <a:lnSpc>
                <a:spcPct val="90000"/>
              </a:lnSpc>
              <a:spcBef>
                <a:spcPts val="799"/>
              </a:spcBef>
              <a:buClr>
                <a:srgbClr val="000000"/>
              </a:buClr>
              <a:buFont typeface="Arial"/>
              <a:buChar char="•"/>
              <a:tabLst>
                <a:tab algn="l" pos="914400"/>
                <a:tab algn="l" pos="1828800"/>
                <a:tab algn="l" pos="2743200"/>
                <a:tab algn="l" pos="3657600"/>
                <a:tab algn="l" pos="4572000"/>
                <a:tab algn="l" pos="5486400"/>
                <a:tab algn="l" pos="6400800"/>
                <a:tab algn="l" pos="7315200"/>
                <a:tab algn="l" pos="8229600"/>
                <a:tab algn="l" pos="9144000"/>
                <a:tab algn="l" pos="10058400"/>
              </a:tabLst>
            </a:pPr>
            <a:r>
              <a:rPr b="0" lang="en-AU" sz="3200" spc="-1" strike="noStrike">
                <a:solidFill>
                  <a:srgbClr val="000000"/>
                </a:solidFill>
                <a:latin typeface="Arial"/>
              </a:rPr>
              <a:t>ulangi dari awal setelah huruf d dalam pesan</a:t>
            </a:r>
            <a:endParaRPr b="0" lang="en-US" sz="3200" spc="-1" strike="noStrike">
              <a:solidFill>
                <a:srgbClr val="000000"/>
              </a:solidFill>
              <a:latin typeface="Arial"/>
            </a:endParaRPr>
          </a:p>
          <a:p>
            <a:pPr marL="342720" indent="-342720" rtl="0" algn="l">
              <a:lnSpc>
                <a:spcPct val="90000"/>
              </a:lnSpc>
              <a:spcBef>
                <a:spcPts val="799"/>
              </a:spcBef>
              <a:buClr>
                <a:srgbClr val="000000"/>
              </a:buClr>
              <a:buFont typeface="Arial"/>
              <a:buChar char="•"/>
              <a:tabLst>
                <a:tab algn="l" pos="914400"/>
                <a:tab algn="l" pos="1828800"/>
                <a:tab algn="l" pos="2743200"/>
                <a:tab algn="l" pos="3657600"/>
                <a:tab algn="l" pos="4572000"/>
                <a:tab algn="l" pos="5486400"/>
                <a:tab algn="l" pos="6400800"/>
                <a:tab algn="l" pos="7315200"/>
                <a:tab algn="l" pos="8229600"/>
                <a:tab algn="l" pos="9144000"/>
                <a:tab algn="l" pos="10058400"/>
              </a:tabLst>
            </a:pPr>
            <a:r>
              <a:rPr b="0" lang="en-AU" sz="3200" spc="-1" strike="noStrike">
                <a:solidFill>
                  <a:srgbClr val="000000"/>
                </a:solidFill>
                <a:latin typeface="Arial"/>
              </a:rPr>
              <a:t>Dekripsi bekerja secara terbalik.</a:t>
            </a:r>
            <a:endParaRPr b="0" lang="en-US" sz="32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2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101" name="TextShape 1"/>
          <p:cNvSpPr txBox="1"/>
          <p:nvPr/>
        </p:nvSpPr>
        <p:spPr>
          <a:xfrm>
            <a:off x="457200" y="274320"/>
            <a:ext cx="8229600" cy="1143000"/>
          </a:xfrm>
          <a:prstGeom prst="rect">
            <a:avLst/>
          </a:prstGeom>
          <a:noFill/>
          <a:ln w="0">
            <a:noFill/>
          </a:ln>
        </p:spPr>
        <p:txBody>
          <a:bodyPr lIns="90000" rIns="90000" tIns="46800" bIns="46800" anchor="ctr">
            <a:noAutofit/>
          </a:bodyPr>
          <a:p>
            <a:pPr algn="ctr" rtl="0">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4400" spc="-1" strike="noStrike">
                <a:solidFill>
                  <a:srgbClr val="000000"/>
                </a:solidFill>
                <a:latin typeface="Arial"/>
              </a:rPr>
              <a:t>Contoh</a:t>
            </a:r>
            <a:endParaRPr b="0" lang="en-US" sz="4400" spc="-1" strike="noStrike">
              <a:solidFill>
                <a:srgbClr val="000000"/>
              </a:solidFill>
              <a:latin typeface="Arial"/>
            </a:endParaRPr>
          </a:p>
        </p:txBody>
      </p:sp>
      <p:sp>
        <p:nvSpPr>
          <p:cNvPr id="102" name="TextShape 2"/>
          <p:cNvSpPr txBox="1"/>
          <p:nvPr/>
        </p:nvSpPr>
        <p:spPr>
          <a:xfrm>
            <a:off x="457200" y="1600200"/>
            <a:ext cx="8229600" cy="4525920"/>
          </a:xfrm>
          <a:prstGeom prst="rect">
            <a:avLst/>
          </a:prstGeom>
          <a:noFill/>
          <a:ln w="0">
            <a:noFill/>
          </a:ln>
        </p:spPr>
        <p:txBody>
          <a:bodyPr lIns="90000" rIns="90000" tIns="46800" bIns="46800">
            <a:normAutofit/>
          </a:bodyPr>
          <a:p>
            <a:pPr marL="342720" indent="-342720" rtl="0" algn="l">
              <a:spcBef>
                <a:spcPts val="697"/>
              </a:spcBef>
              <a:buClr>
                <a:srgbClr val="000000"/>
              </a:buClr>
              <a:buFont typeface="Arial"/>
              <a:buChar char="•"/>
              <a:tabLst>
                <a:tab algn="l" pos="914400"/>
                <a:tab algn="l" pos="1828800"/>
                <a:tab algn="l" pos="2743200"/>
                <a:tab algn="l" pos="3657600"/>
                <a:tab algn="l" pos="4572000"/>
                <a:tab algn="l" pos="5486400"/>
                <a:tab algn="l" pos="6400800"/>
                <a:tab algn="l" pos="7315200"/>
                <a:tab algn="l" pos="8229600"/>
                <a:tab algn="l" pos="9144000"/>
                <a:tab algn="l" pos="10058400"/>
              </a:tabLst>
            </a:pPr>
            <a:r>
              <a:rPr b="0" lang="en-AU" sz="2800" spc="-1" strike="noStrike">
                <a:solidFill>
                  <a:srgbClr val="000000"/>
                </a:solidFill>
                <a:latin typeface="Arial"/>
              </a:rPr>
              <a:t>tulis teks biasa</a:t>
            </a:r>
            <a:endParaRPr b="0" lang="en-US" sz="2800" spc="-1" strike="noStrike">
              <a:solidFill>
                <a:srgbClr val="000000"/>
              </a:solidFill>
              <a:latin typeface="Arial"/>
            </a:endParaRPr>
          </a:p>
          <a:p>
            <a:pPr marL="342720" indent="-342720" rtl="0" algn="l">
              <a:spcBef>
                <a:spcPts val="697"/>
              </a:spcBef>
              <a:buClr>
                <a:srgbClr val="000000"/>
              </a:buClr>
              <a:buFont typeface="Arial"/>
              <a:buChar char="•"/>
              <a:tabLst>
                <a:tab algn="l" pos="914400"/>
                <a:tab algn="l" pos="1828800"/>
                <a:tab algn="l" pos="2743200"/>
                <a:tab algn="l" pos="3657600"/>
                <a:tab algn="l" pos="4572000"/>
                <a:tab algn="l" pos="5486400"/>
                <a:tab algn="l" pos="6400800"/>
                <a:tab algn="l" pos="7315200"/>
                <a:tab algn="l" pos="8229600"/>
                <a:tab algn="l" pos="9144000"/>
                <a:tab algn="l" pos="10058400"/>
              </a:tabLst>
            </a:pPr>
            <a:r>
              <a:rPr b="0" lang="en-AU" sz="2800" spc="-1" strike="noStrike">
                <a:solidFill>
                  <a:srgbClr val="000000"/>
                </a:solidFill>
                <a:latin typeface="Arial"/>
              </a:rPr>
              <a:t>Tulis kata kunci yang diulang di atasnya.</a:t>
            </a:r>
            <a:endParaRPr b="0" lang="en-US" sz="2800" spc="-1" strike="noStrike">
              <a:solidFill>
                <a:srgbClr val="000000"/>
              </a:solidFill>
              <a:latin typeface="Arial"/>
            </a:endParaRPr>
          </a:p>
          <a:p>
            <a:pPr marL="342720" indent="-342720" rtl="0" algn="l">
              <a:spcBef>
                <a:spcPts val="697"/>
              </a:spcBef>
              <a:buClr>
                <a:srgbClr val="000000"/>
              </a:buClr>
              <a:buFont typeface="Arial"/>
              <a:buChar char="•"/>
              <a:tabLst>
                <a:tab algn="l" pos="914400"/>
                <a:tab algn="l" pos="1828800"/>
                <a:tab algn="l" pos="2743200"/>
                <a:tab algn="l" pos="3657600"/>
                <a:tab algn="l" pos="4572000"/>
                <a:tab algn="l" pos="5486400"/>
                <a:tab algn="l" pos="6400800"/>
                <a:tab algn="l" pos="7315200"/>
                <a:tab algn="l" pos="8229600"/>
                <a:tab algn="l" pos="9144000"/>
                <a:tab algn="l" pos="10058400"/>
              </a:tabLst>
            </a:pPr>
            <a:r>
              <a:rPr b="0" lang="en-AU" sz="2800" spc="-1" strike="noStrike">
                <a:solidFill>
                  <a:srgbClr val="000000"/>
                </a:solidFill>
                <a:latin typeface="Arial"/>
              </a:rPr>
              <a:t>gunakan setiap huruf kunci sebagai kunci sandi Caesar</a:t>
            </a:r>
            <a:endParaRPr b="0" lang="en-US" sz="2800" spc="-1" strike="noStrike">
              <a:solidFill>
                <a:srgbClr val="000000"/>
              </a:solidFill>
              <a:latin typeface="Arial"/>
            </a:endParaRPr>
          </a:p>
          <a:p>
            <a:pPr marL="342720" indent="-342720" rtl="0" algn="l">
              <a:spcBef>
                <a:spcPts val="697"/>
              </a:spcBef>
              <a:buClr>
                <a:srgbClr val="000000"/>
              </a:buClr>
              <a:buFont typeface="Arial"/>
              <a:buChar char="•"/>
              <a:tabLst>
                <a:tab algn="l" pos="914400"/>
                <a:tab algn="l" pos="1828800"/>
                <a:tab algn="l" pos="2743200"/>
                <a:tab algn="l" pos="3657600"/>
                <a:tab algn="l" pos="4572000"/>
                <a:tab algn="l" pos="5486400"/>
                <a:tab algn="l" pos="6400800"/>
                <a:tab algn="l" pos="7315200"/>
                <a:tab algn="l" pos="8229600"/>
                <a:tab algn="l" pos="9144000"/>
                <a:tab algn="l" pos="10058400"/>
              </a:tabLst>
            </a:pPr>
            <a:r>
              <a:rPr b="0" lang="en-AU" sz="2800" spc="-1" strike="noStrike">
                <a:solidFill>
                  <a:srgbClr val="000000"/>
                </a:solidFill>
                <a:latin typeface="Arial"/>
              </a:rPr>
              <a:t>enkripsi huruf teks biasa yang sesuai</a:t>
            </a:r>
            <a:endParaRPr b="0" lang="en-US" sz="2800" spc="-1" strike="noStrike">
              <a:solidFill>
                <a:srgbClr val="000000"/>
              </a:solidFill>
              <a:latin typeface="Arial"/>
            </a:endParaRPr>
          </a:p>
          <a:p>
            <a:pPr marL="342720" indent="-342720" rtl="0" algn="l">
              <a:spcBef>
                <a:spcPts val="697"/>
              </a:spcBef>
              <a:buClr>
                <a:srgbClr val="000000"/>
              </a:buClr>
              <a:buFont typeface="Arial"/>
              <a:buChar char="•"/>
              <a:tabLst>
                <a:tab algn="l" pos="914400"/>
                <a:tab algn="l" pos="1828800"/>
                <a:tab algn="l" pos="2743200"/>
                <a:tab algn="l" pos="3657600"/>
                <a:tab algn="l" pos="4572000"/>
                <a:tab algn="l" pos="5486400"/>
                <a:tab algn="l" pos="6400800"/>
                <a:tab algn="l" pos="7315200"/>
                <a:tab algn="l" pos="8229600"/>
                <a:tab algn="l" pos="9144000"/>
                <a:tab algn="l" pos="10058400"/>
              </a:tabLst>
            </a:pPr>
            <a:r>
              <a:rPr b="0" lang="en-US" sz="2800" spc="-1" strike="noStrike">
                <a:solidFill>
                  <a:srgbClr val="000000"/>
                </a:solidFill>
                <a:latin typeface="Arial"/>
              </a:rPr>
              <a:t>misalnya menggunakan kata kunci</a:t>
            </a:r>
            <a:r>
              <a:rPr b="0" i="1" lang="en-US" sz="2800" spc="-1" strike="noStrike">
                <a:solidFill>
                  <a:srgbClr val="000000"/>
                </a:solidFill>
                <a:latin typeface="Arial"/>
              </a:rPr>
              <a:t>menipu</a:t>
            </a:r>
            <a:endParaRPr b="0" lang="en-US" sz="2800" spc="-1" strike="noStrike">
              <a:solidFill>
                <a:srgbClr val="000000"/>
              </a:solidFill>
              <a:latin typeface="Arial"/>
            </a:endParaRPr>
          </a:p>
          <a:p>
            <a:pPr lvl="1" marL="742680" indent="-285480" rtl="0" algn="l">
              <a:lnSpc>
                <a:spcPct val="100000"/>
              </a:lnSpc>
              <a:spcBef>
                <a:spcPts val="598"/>
              </a:spcBef>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AU" sz="2400" spc="-1" strike="noStrike">
                <a:solidFill>
                  <a:srgbClr val="000000"/>
                </a:solidFill>
                <a:latin typeface="Courier New"/>
              </a:rPr>
              <a:t>kunci: menipu menipu menipu</a:t>
            </a:r>
            <a:endParaRPr b="0" lang="en-US" sz="2400" spc="-1" strike="noStrike">
              <a:solidFill>
                <a:srgbClr val="000000"/>
              </a:solidFill>
              <a:latin typeface="Arial"/>
            </a:endParaRPr>
          </a:p>
          <a:p>
            <a:pPr lvl="1" marL="742680" indent="-285480" rtl="0" algn="l">
              <a:lnSpc>
                <a:spcPct val="100000"/>
              </a:lnSpc>
              <a:spcBef>
                <a:spcPts val="598"/>
              </a:spcBef>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AU" sz="2400" spc="-1" strike="noStrike">
                <a:solidFill>
                  <a:srgbClr val="000000"/>
                </a:solidFill>
                <a:latin typeface="Courier New"/>
              </a:rPr>
              <a:t>teks biasa: wearediscoveredsaveyourself</a:t>
            </a:r>
            <a:endParaRPr b="0" lang="en-US" sz="2400" spc="-1" strike="noStrike">
              <a:solidFill>
                <a:srgbClr val="000000"/>
              </a:solidFill>
              <a:latin typeface="Arial"/>
            </a:endParaRPr>
          </a:p>
          <a:p>
            <a:pPr lvl="1" marL="742680" indent="-285480" rtl="0" algn="l">
              <a:lnSpc>
                <a:spcPct val="100000"/>
              </a:lnSpc>
              <a:spcBef>
                <a:spcPts val="598"/>
              </a:spcBef>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AU" sz="2400" spc="-1" strike="noStrike">
                <a:solidFill>
                  <a:srgbClr val="000000"/>
                </a:solidFill>
                <a:latin typeface="Courier New"/>
              </a:rPr>
              <a:t>teks sandi:ZICVTWQNGRZGVTWAVZHCQYGLMGJ</a:t>
            </a:r>
            <a:endParaRPr b="0" lang="en-US" sz="2400" spc="-1" strike="noStrike">
              <a:solidFill>
                <a:srgbClr val="000000"/>
              </a:solidFill>
              <a:latin typeface="Arial"/>
            </a:endParaRPr>
          </a:p>
          <a:p>
            <a:pPr lvl="1" marL="742680" indent="-285480" rtl="0" algn="l">
              <a:spcBef>
                <a:spcPts val="598"/>
              </a:spcBef>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AU" sz="2400" spc="-1" strike="noStrike">
                <a:solidFill>
                  <a:srgbClr val="000000"/>
                </a:solidFill>
                <a:latin typeface="Arial"/>
              </a:rPr>
              <a:t> </a:t>
            </a:r>
            <a:endParaRPr b="0" lang="en-US" sz="24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2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103" name="TextShape 1"/>
          <p:cNvSpPr txBox="1"/>
          <p:nvPr/>
        </p:nvSpPr>
        <p:spPr>
          <a:xfrm>
            <a:off x="457200" y="274320"/>
            <a:ext cx="8229600" cy="1143000"/>
          </a:xfrm>
          <a:prstGeom prst="rect">
            <a:avLst/>
          </a:prstGeom>
          <a:noFill/>
          <a:ln w="0">
            <a:noFill/>
          </a:ln>
        </p:spPr>
        <p:txBody>
          <a:bodyPr lIns="90000" rIns="90000" tIns="46800" bIns="46800" anchor="ctr">
            <a:noAutofit/>
          </a:bodyPr>
          <a:p>
            <a:pPr algn="ctr" rtl="0">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4400" spc="-1" strike="noStrike">
                <a:solidFill>
                  <a:srgbClr val="000000"/>
                </a:solidFill>
                <a:latin typeface="Arial"/>
              </a:rPr>
              <a:t>AIDS</a:t>
            </a:r>
            <a:endParaRPr b="0" lang="en-US" sz="4400" spc="-1" strike="noStrike">
              <a:solidFill>
                <a:srgbClr val="000000"/>
              </a:solidFill>
              <a:latin typeface="Arial"/>
            </a:endParaRPr>
          </a:p>
        </p:txBody>
      </p:sp>
      <p:sp>
        <p:nvSpPr>
          <p:cNvPr id="104" name="TextShape 2"/>
          <p:cNvSpPr txBox="1"/>
          <p:nvPr/>
        </p:nvSpPr>
        <p:spPr>
          <a:xfrm>
            <a:off x="457200" y="1600200"/>
            <a:ext cx="8229600" cy="4525920"/>
          </a:xfrm>
          <a:prstGeom prst="rect">
            <a:avLst/>
          </a:prstGeom>
          <a:noFill/>
          <a:ln w="0">
            <a:noFill/>
          </a:ln>
        </p:spPr>
        <p:txBody>
          <a:bodyPr lIns="90000" rIns="90000" tIns="46800" bIns="46800">
            <a:normAutofit/>
          </a:bodyPr>
          <a:p>
            <a:pPr marL="342720" indent="-342720" rtl="0" algn="l">
              <a:spcBef>
                <a:spcPts val="799"/>
              </a:spcBef>
              <a:buClr>
                <a:srgbClr val="000000"/>
              </a:buClr>
              <a:buFont typeface="Arial"/>
              <a:buChar char="•"/>
              <a:tabLst>
                <a:tab algn="l" pos="914400"/>
                <a:tab algn="l" pos="1828800"/>
                <a:tab algn="l" pos="2743200"/>
                <a:tab algn="l" pos="3657600"/>
                <a:tab algn="l" pos="4572000"/>
                <a:tab algn="l" pos="5486400"/>
                <a:tab algn="l" pos="6400800"/>
                <a:tab algn="l" pos="7315200"/>
                <a:tab algn="l" pos="8229600"/>
                <a:tab algn="l" pos="9144000"/>
                <a:tab algn="l" pos="10058400"/>
              </a:tabLst>
            </a:pPr>
            <a:r>
              <a:rPr b="0" lang="en-AU" sz="3200" spc="-1" strike="noStrike">
                <a:solidFill>
                  <a:srgbClr val="000000"/>
                </a:solidFill>
                <a:latin typeface="Arial"/>
              </a:rPr>
              <a:t>Alat bantu sederhana dapat membantu dalam proses enkripsi/dekripsi.</a:t>
            </a:r>
            <a:endParaRPr b="0" lang="en-US" sz="3200" spc="-1" strike="noStrike">
              <a:solidFill>
                <a:srgbClr val="000000"/>
              </a:solidFill>
              <a:latin typeface="Arial"/>
            </a:endParaRPr>
          </a:p>
          <a:p>
            <a:pPr marL="342720" indent="-342720" rtl="0" algn="l">
              <a:spcBef>
                <a:spcPts val="799"/>
              </a:spcBef>
              <a:buClr>
                <a:srgbClr val="000000"/>
              </a:buClr>
              <a:buFont typeface="Arial"/>
              <a:buChar char="•"/>
              <a:tabLst>
                <a:tab algn="l" pos="914400"/>
                <a:tab algn="l" pos="1828800"/>
                <a:tab algn="l" pos="2743200"/>
                <a:tab algn="l" pos="3657600"/>
                <a:tab algn="l" pos="4572000"/>
                <a:tab algn="l" pos="5486400"/>
                <a:tab algn="l" pos="6400800"/>
                <a:tab algn="l" pos="7315200"/>
                <a:tab algn="l" pos="8229600"/>
                <a:tab algn="l" pos="9144000"/>
                <a:tab algn="l" pos="10058400"/>
              </a:tabLst>
            </a:pPr>
            <a:r>
              <a:rPr b="0" lang="en-AU" sz="3200" spc="-1" strike="noStrike">
                <a:solidFill>
                  <a:srgbClr val="000000"/>
                </a:solidFill>
                <a:latin typeface="Arial"/>
              </a:rPr>
              <a:t>A</a:t>
            </a:r>
            <a:r>
              <a:rPr b="1" lang="en-AU" sz="3200" spc="-1" strike="noStrike">
                <a:solidFill>
                  <a:srgbClr val="000000"/>
                </a:solidFill>
                <a:latin typeface="Arial"/>
              </a:rPr>
              <a:t>Perosotan Saint-Cyr</a:t>
            </a:r>
            <a:r>
              <a:rPr b="0" lang="en-AU" sz="3200" spc="-1" strike="noStrike">
                <a:solidFill>
                  <a:srgbClr val="000000"/>
                </a:solidFill>
                <a:latin typeface="Arial"/>
              </a:rPr>
              <a:t>adalah alat bantu manual sederhana</a:t>
            </a:r>
            <a:endParaRPr b="0" lang="en-US" sz="3200" spc="-1" strike="noStrike">
              <a:solidFill>
                <a:srgbClr val="000000"/>
              </a:solidFill>
              <a:latin typeface="Arial"/>
            </a:endParaRPr>
          </a:p>
          <a:p>
            <a:pPr lvl="1" marL="742680" indent="-285480" rtl="0" algn="l">
              <a:spcBef>
                <a:spcPts val="697"/>
              </a:spcBef>
              <a:buClr>
                <a:srgbClr val="000000"/>
              </a:buClr>
              <a:buFont typeface="Arial"/>
              <a:buChar char="–"/>
              <a:tabLst>
                <a:tab algn="l" pos="914400"/>
                <a:tab algn="l" pos="1828800"/>
                <a:tab algn="l" pos="2743200"/>
                <a:tab algn="l" pos="3657600"/>
                <a:tab algn="l" pos="4572000"/>
                <a:tab algn="l" pos="5486400"/>
                <a:tab algn="l" pos="6400800"/>
                <a:tab algn="l" pos="7315200"/>
                <a:tab algn="l" pos="8229600"/>
                <a:tab algn="l" pos="9144000"/>
                <a:tab algn="l" pos="10058400"/>
              </a:tabLst>
            </a:pPr>
            <a:r>
              <a:rPr b="0" lang="en-AU" sz="2800" spc="-1" strike="noStrike">
                <a:solidFill>
                  <a:srgbClr val="000000"/>
                </a:solidFill>
                <a:latin typeface="Arial"/>
              </a:rPr>
              <a:t>slide dengan alfabet yang berulang</a:t>
            </a:r>
            <a:endParaRPr b="0" lang="en-US" sz="2800" spc="-1" strike="noStrike">
              <a:solidFill>
                <a:srgbClr val="000000"/>
              </a:solidFill>
              <a:latin typeface="Arial"/>
            </a:endParaRPr>
          </a:p>
          <a:p>
            <a:pPr lvl="1" marL="742680" indent="-285480" rtl="0" algn="l">
              <a:spcBef>
                <a:spcPts val="697"/>
              </a:spcBef>
              <a:buClr>
                <a:srgbClr val="000000"/>
              </a:buClr>
              <a:buFont typeface="Arial"/>
              <a:buChar char="–"/>
              <a:tabLst>
                <a:tab algn="l" pos="914400"/>
                <a:tab algn="l" pos="1828800"/>
                <a:tab algn="l" pos="2743200"/>
                <a:tab algn="l" pos="3657600"/>
                <a:tab algn="l" pos="4572000"/>
                <a:tab algn="l" pos="5486400"/>
                <a:tab algn="l" pos="6400800"/>
                <a:tab algn="l" pos="7315200"/>
                <a:tab algn="l" pos="8229600"/>
                <a:tab algn="l" pos="9144000"/>
                <a:tab algn="l" pos="10058400"/>
              </a:tabLst>
            </a:pPr>
            <a:r>
              <a:rPr b="0" lang="en-AU" sz="2800" spc="-1" strike="noStrike">
                <a:solidFill>
                  <a:srgbClr val="000000"/>
                </a:solidFill>
                <a:latin typeface="Arial"/>
              </a:rPr>
              <a:t>sejajarkan teks biasa 'A' dengan huruf kunci, misalnya 'C'.</a:t>
            </a:r>
            <a:endParaRPr b="0" lang="en-US" sz="2800" spc="-1" strike="noStrike">
              <a:solidFill>
                <a:srgbClr val="000000"/>
              </a:solidFill>
              <a:latin typeface="Arial"/>
            </a:endParaRPr>
          </a:p>
          <a:p>
            <a:pPr lvl="1" marL="742680" indent="-285480" rtl="0" algn="l">
              <a:spcBef>
                <a:spcPts val="697"/>
              </a:spcBef>
              <a:buClr>
                <a:srgbClr val="000000"/>
              </a:buClr>
              <a:buFont typeface="Arial"/>
              <a:buChar char="–"/>
              <a:tabLst>
                <a:tab algn="l" pos="914400"/>
                <a:tab algn="l" pos="1828800"/>
                <a:tab algn="l" pos="2743200"/>
                <a:tab algn="l" pos="3657600"/>
                <a:tab algn="l" pos="4572000"/>
                <a:tab algn="l" pos="5486400"/>
                <a:tab algn="l" pos="6400800"/>
                <a:tab algn="l" pos="7315200"/>
                <a:tab algn="l" pos="8229600"/>
                <a:tab algn="l" pos="9144000"/>
                <a:tab algn="l" pos="10058400"/>
              </a:tabLst>
            </a:pPr>
            <a:r>
              <a:rPr b="0" lang="en-AU" sz="2800" spc="-1" strike="noStrike">
                <a:solidFill>
                  <a:srgbClr val="000000"/>
                </a:solidFill>
                <a:latin typeface="Arial"/>
              </a:rPr>
              <a:t>lalu bacalah pemetaan untuk huruf kunci</a:t>
            </a:r>
            <a:endParaRPr b="0" lang="en-US" sz="2800" spc="-1" strike="noStrike">
              <a:solidFill>
                <a:srgbClr val="000000"/>
              </a:solidFill>
              <a:latin typeface="Arial"/>
            </a:endParaRPr>
          </a:p>
          <a:p>
            <a:pPr marL="342720" indent="-342720" rtl="0" algn="l">
              <a:spcBef>
                <a:spcPts val="799"/>
              </a:spcBef>
              <a:buClr>
                <a:srgbClr val="000000"/>
              </a:buClr>
              <a:buFont typeface="Arial"/>
              <a:buChar char="•"/>
              <a:tabLst>
                <a:tab algn="l" pos="914400"/>
                <a:tab algn="l" pos="1828800"/>
                <a:tab algn="l" pos="2743200"/>
                <a:tab algn="l" pos="3657600"/>
                <a:tab algn="l" pos="4572000"/>
                <a:tab algn="l" pos="5486400"/>
                <a:tab algn="l" pos="6400800"/>
                <a:tab algn="l" pos="7315200"/>
                <a:tab algn="l" pos="8229600"/>
                <a:tab algn="l" pos="9144000"/>
                <a:tab algn="l" pos="10058400"/>
              </a:tabLst>
            </a:pPr>
            <a:r>
              <a:rPr b="0" lang="en-AU" sz="3200" spc="-1" strike="noStrike">
                <a:solidFill>
                  <a:srgbClr val="000000"/>
                </a:solidFill>
                <a:latin typeface="Arial"/>
              </a:rPr>
              <a:t>bisa membengkokkan menjadi bentuk bulat</a:t>
            </a:r>
            <a:r>
              <a:rPr b="1" lang="en-AU" sz="3200" spc="-1" strike="noStrike">
                <a:solidFill>
                  <a:srgbClr val="000000"/>
                </a:solidFill>
                <a:latin typeface="Arial"/>
              </a:rPr>
              <a:t>cakram sandi</a:t>
            </a:r>
            <a:r>
              <a:rPr b="0" lang="en-AU" sz="3200" spc="-1" strike="noStrike">
                <a:solidFill>
                  <a:srgbClr val="000000"/>
                </a:solidFill>
                <a:latin typeface="Arial"/>
              </a:rPr>
              <a:t> </a:t>
            </a:r>
            <a:endParaRPr b="0" lang="en-US" sz="3200" spc="-1" strike="noStrike">
              <a:solidFill>
                <a:srgbClr val="000000"/>
              </a:solidFill>
              <a:latin typeface="Arial"/>
            </a:endParaRPr>
          </a:p>
          <a:p>
            <a:pPr marL="342720" indent="-342720" rtl="0" algn="l">
              <a:spcBef>
                <a:spcPts val="799"/>
              </a:spcBef>
              <a:buClr>
                <a:srgbClr val="000000"/>
              </a:buClr>
              <a:buFont typeface="Arial"/>
              <a:buChar char="•"/>
              <a:tabLst>
                <a:tab algn="l" pos="914400"/>
                <a:tab algn="l" pos="1828800"/>
                <a:tab algn="l" pos="2743200"/>
                <a:tab algn="l" pos="3657600"/>
                <a:tab algn="l" pos="4572000"/>
                <a:tab algn="l" pos="5486400"/>
                <a:tab algn="l" pos="6400800"/>
                <a:tab algn="l" pos="7315200"/>
                <a:tab algn="l" pos="8229600"/>
                <a:tab algn="l" pos="9144000"/>
                <a:tab algn="l" pos="10058400"/>
              </a:tabLst>
            </a:pPr>
            <a:r>
              <a:rPr b="0" lang="en-AU" sz="3200" spc="-1" strike="noStrike">
                <a:solidFill>
                  <a:srgbClr val="000000"/>
                </a:solidFill>
                <a:latin typeface="Arial"/>
              </a:rPr>
              <a:t>atau berkembang menjadi</a:t>
            </a:r>
            <a:r>
              <a:rPr b="1" lang="en-AU" sz="3200" spc="-1" strike="noStrike">
                <a:solidFill>
                  <a:srgbClr val="000000"/>
                </a:solidFill>
                <a:latin typeface="Arial"/>
              </a:rPr>
              <a:t>Vigenère Tableau</a:t>
            </a:r>
            <a:r>
              <a:rPr b="0" lang="en-AU" sz="3200" spc="-1" strike="noStrike">
                <a:solidFill>
                  <a:srgbClr val="000000"/>
                </a:solidFill>
                <a:latin typeface="Arial"/>
              </a:rPr>
              <a:t>(lihat teks Tabel 2.3)</a:t>
            </a:r>
            <a:endParaRPr b="0" lang="en-US" sz="32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2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105" name="TextShape 1"/>
          <p:cNvSpPr txBox="1"/>
          <p:nvPr/>
        </p:nvSpPr>
        <p:spPr>
          <a:xfrm>
            <a:off x="457200" y="274320"/>
            <a:ext cx="8229600" cy="1143000"/>
          </a:xfrm>
          <a:prstGeom prst="rect">
            <a:avLst/>
          </a:prstGeom>
          <a:noFill/>
          <a:ln w="0">
            <a:noFill/>
          </a:ln>
        </p:spPr>
        <p:txBody>
          <a:bodyPr lIns="90000" rIns="90000" tIns="46800" bIns="46800" anchor="ctr">
            <a:noAutofit/>
          </a:bodyPr>
          <a:p>
            <a:pPr algn="ctr" rtl="0">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4400" spc="-1" strike="noStrike">
                <a:solidFill>
                  <a:srgbClr val="000000"/>
                </a:solidFill>
                <a:latin typeface="Arial"/>
              </a:rPr>
              <a:t>Keamanan</a:t>
            </a:r>
            <a:r>
              <a:rPr b="0" lang="en-AU" sz="4400" spc="-1" strike="noStrike">
                <a:solidFill>
                  <a:srgbClr val="000000"/>
                </a:solidFill>
                <a:latin typeface="Arial"/>
              </a:rPr>
              <a:t>Sandi Vigenère</a:t>
            </a:r>
            <a:endParaRPr b="0" lang="en-US" sz="4400" spc="-1" strike="noStrike">
              <a:solidFill>
                <a:srgbClr val="000000"/>
              </a:solidFill>
              <a:latin typeface="Arial"/>
            </a:endParaRPr>
          </a:p>
        </p:txBody>
      </p:sp>
      <p:sp>
        <p:nvSpPr>
          <p:cNvPr id="106" name="TextShape 2"/>
          <p:cNvSpPr txBox="1"/>
          <p:nvPr/>
        </p:nvSpPr>
        <p:spPr>
          <a:xfrm>
            <a:off x="457200" y="1600200"/>
            <a:ext cx="8229600" cy="4525920"/>
          </a:xfrm>
          <a:prstGeom prst="rect">
            <a:avLst/>
          </a:prstGeom>
          <a:noFill/>
          <a:ln w="0">
            <a:noFill/>
          </a:ln>
        </p:spPr>
        <p:txBody>
          <a:bodyPr lIns="90000" rIns="90000" tIns="46800" bIns="46800">
            <a:normAutofit/>
          </a:bodyPr>
          <a:p>
            <a:pPr marL="342720" indent="-342720" rtl="0" algn="l">
              <a:spcBef>
                <a:spcPts val="799"/>
              </a:spcBef>
              <a:buClr>
                <a:srgbClr val="000000"/>
              </a:buClr>
              <a:buFont typeface="Arial"/>
              <a:buChar char="•"/>
              <a:tabLst>
                <a:tab algn="l" pos="914400"/>
                <a:tab algn="l" pos="1828800"/>
                <a:tab algn="l" pos="2743200"/>
                <a:tab algn="l" pos="3657600"/>
                <a:tab algn="l" pos="4572000"/>
                <a:tab algn="l" pos="5486400"/>
                <a:tab algn="l" pos="6400800"/>
                <a:tab algn="l" pos="7315200"/>
                <a:tab algn="l" pos="8229600"/>
                <a:tab algn="l" pos="9144000"/>
                <a:tab algn="l" pos="10058400"/>
              </a:tabLst>
            </a:pPr>
            <a:r>
              <a:rPr b="0" lang="en-US" sz="3200" spc="-1" strike="noStrike">
                <a:solidFill>
                  <a:srgbClr val="000000"/>
                </a:solidFill>
                <a:latin typeface="Arial"/>
              </a:rPr>
              <a:t>memiliki beberapa huruf sandi untuk setiap huruf teks biasa</a:t>
            </a:r>
            <a:endParaRPr b="0" lang="en-US" sz="3200" spc="-1" strike="noStrike">
              <a:solidFill>
                <a:srgbClr val="000000"/>
              </a:solidFill>
              <a:latin typeface="Arial"/>
            </a:endParaRPr>
          </a:p>
          <a:p>
            <a:pPr marL="342720" indent="-342720" rtl="0" algn="l">
              <a:spcBef>
                <a:spcPts val="799"/>
              </a:spcBef>
              <a:buClr>
                <a:srgbClr val="000000"/>
              </a:buClr>
              <a:buFont typeface="Arial"/>
              <a:buChar char="•"/>
              <a:tabLst>
                <a:tab algn="l" pos="914400"/>
                <a:tab algn="l" pos="1828800"/>
                <a:tab algn="l" pos="2743200"/>
                <a:tab algn="l" pos="3657600"/>
                <a:tab algn="l" pos="4572000"/>
                <a:tab algn="l" pos="5486400"/>
                <a:tab algn="l" pos="6400800"/>
                <a:tab algn="l" pos="7315200"/>
                <a:tab algn="l" pos="8229600"/>
                <a:tab algn="l" pos="9144000"/>
                <a:tab algn="l" pos="10058400"/>
              </a:tabLst>
            </a:pPr>
            <a:r>
              <a:rPr b="0" lang="en-US" sz="3200" spc="-1" strike="noStrike">
                <a:solidFill>
                  <a:srgbClr val="000000"/>
                </a:solidFill>
                <a:latin typeface="Arial"/>
              </a:rPr>
              <a:t>oleh karena itu frekuensi huruf menjadi kabur</a:t>
            </a:r>
            <a:endParaRPr b="0" lang="en-US" sz="3200" spc="-1" strike="noStrike">
              <a:solidFill>
                <a:srgbClr val="000000"/>
              </a:solidFill>
              <a:latin typeface="Arial"/>
            </a:endParaRPr>
          </a:p>
          <a:p>
            <a:pPr marL="342720" indent="-342720" rtl="0" algn="l">
              <a:spcBef>
                <a:spcPts val="799"/>
              </a:spcBef>
              <a:buClr>
                <a:srgbClr val="000000"/>
              </a:buClr>
              <a:buFont typeface="Arial"/>
              <a:buChar char="•"/>
              <a:tabLst>
                <a:tab algn="l" pos="914400"/>
                <a:tab algn="l" pos="1828800"/>
                <a:tab algn="l" pos="2743200"/>
                <a:tab algn="l" pos="3657600"/>
                <a:tab algn="l" pos="4572000"/>
                <a:tab algn="l" pos="5486400"/>
                <a:tab algn="l" pos="6400800"/>
                <a:tab algn="l" pos="7315200"/>
                <a:tab algn="l" pos="8229600"/>
                <a:tab algn="l" pos="9144000"/>
                <a:tab algn="l" pos="10058400"/>
              </a:tabLst>
            </a:pPr>
            <a:r>
              <a:rPr b="0" lang="en-US" sz="3200" spc="-1" strike="noStrike">
                <a:solidFill>
                  <a:srgbClr val="000000"/>
                </a:solidFill>
                <a:latin typeface="Arial"/>
              </a:rPr>
              <a:t>tetapi tidak sepenuhnya hilang</a:t>
            </a:r>
            <a:endParaRPr b="0" lang="en-US" sz="3200" spc="-1" strike="noStrike">
              <a:solidFill>
                <a:srgbClr val="000000"/>
              </a:solidFill>
              <a:latin typeface="Arial"/>
            </a:endParaRPr>
          </a:p>
          <a:p>
            <a:pPr marL="342720" indent="-342720" rtl="0" algn="l">
              <a:spcBef>
                <a:spcPts val="799"/>
              </a:spcBef>
              <a:buClr>
                <a:srgbClr val="000000"/>
              </a:buClr>
              <a:buFont typeface="Arial"/>
              <a:buChar char="•"/>
              <a:tabLst>
                <a:tab algn="l" pos="914400"/>
                <a:tab algn="l" pos="1828800"/>
                <a:tab algn="l" pos="2743200"/>
                <a:tab algn="l" pos="3657600"/>
                <a:tab algn="l" pos="4572000"/>
                <a:tab algn="l" pos="5486400"/>
                <a:tab algn="l" pos="6400800"/>
                <a:tab algn="l" pos="7315200"/>
                <a:tab algn="l" pos="8229600"/>
                <a:tab algn="l" pos="9144000"/>
                <a:tab algn="l" pos="10058400"/>
              </a:tabLst>
            </a:pPr>
            <a:r>
              <a:rPr b="0" lang="en-US" sz="3200" spc="-1" strike="noStrike">
                <a:solidFill>
                  <a:srgbClr val="000000"/>
                </a:solidFill>
                <a:latin typeface="Arial"/>
              </a:rPr>
              <a:t>mulai dengan frekuensi huruf</a:t>
            </a:r>
            <a:endParaRPr b="0" lang="en-US" sz="3200" spc="-1" strike="noStrike">
              <a:solidFill>
                <a:srgbClr val="000000"/>
              </a:solidFill>
              <a:latin typeface="Arial"/>
            </a:endParaRPr>
          </a:p>
          <a:p>
            <a:pPr lvl="1" marL="742680" indent="-285480" rtl="0" algn="l">
              <a:spcBef>
                <a:spcPts val="697"/>
              </a:spcBef>
              <a:buClr>
                <a:srgbClr val="000000"/>
              </a:buClr>
              <a:buFont typeface="Arial"/>
              <a:buChar char="–"/>
              <a:tabLst>
                <a:tab algn="l" pos="914400"/>
                <a:tab algn="l" pos="1828800"/>
                <a:tab algn="l" pos="2743200"/>
                <a:tab algn="l" pos="3657600"/>
                <a:tab algn="l" pos="4572000"/>
                <a:tab algn="l" pos="5486400"/>
                <a:tab algn="l" pos="6400800"/>
                <a:tab algn="l" pos="7315200"/>
                <a:tab algn="l" pos="8229600"/>
                <a:tab algn="l" pos="9144000"/>
                <a:tab algn="l" pos="10058400"/>
              </a:tabLst>
            </a:pPr>
            <a:r>
              <a:rPr b="0" lang="en-US" sz="2800" spc="-1" strike="noStrike">
                <a:solidFill>
                  <a:srgbClr val="000000"/>
                </a:solidFill>
                <a:latin typeface="Arial"/>
              </a:rPr>
              <a:t>periksa apakah terlihat monoalfabetis atau tidak</a:t>
            </a:r>
            <a:endParaRPr b="0" lang="en-US" sz="2800" spc="-1" strike="noStrike">
              <a:solidFill>
                <a:srgbClr val="000000"/>
              </a:solidFill>
              <a:latin typeface="Arial"/>
            </a:endParaRPr>
          </a:p>
          <a:p>
            <a:pPr marL="342720" indent="-342720" rtl="0" algn="l">
              <a:spcBef>
                <a:spcPts val="799"/>
              </a:spcBef>
              <a:buClr>
                <a:srgbClr val="000000"/>
              </a:buClr>
              <a:buFont typeface="Arial"/>
              <a:buChar char="•"/>
              <a:tabLst>
                <a:tab algn="l" pos="914400"/>
                <a:tab algn="l" pos="1828800"/>
                <a:tab algn="l" pos="2743200"/>
                <a:tab algn="l" pos="3657600"/>
                <a:tab algn="l" pos="4572000"/>
                <a:tab algn="l" pos="5486400"/>
                <a:tab algn="l" pos="6400800"/>
                <a:tab algn="l" pos="7315200"/>
                <a:tab algn="l" pos="8229600"/>
                <a:tab algn="l" pos="9144000"/>
                <a:tab algn="l" pos="10058400"/>
              </a:tabLst>
            </a:pPr>
            <a:r>
              <a:rPr b="0" lang="en-US" sz="3200" spc="-1" strike="noStrike">
                <a:solidFill>
                  <a:srgbClr val="000000"/>
                </a:solidFill>
                <a:latin typeface="Arial"/>
              </a:rPr>
              <a:t>Jika tidak, maka perlu menentukan jumlah huruf, karena dengan begitu setiap huruf dapat dilekatkan.</a:t>
            </a:r>
            <a:endParaRPr b="0" lang="en-US" sz="32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3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107" name="TextShape 1"/>
          <p:cNvSpPr txBox="1"/>
          <p:nvPr/>
        </p:nvSpPr>
        <p:spPr>
          <a:xfrm>
            <a:off x="457200" y="274320"/>
            <a:ext cx="8229600" cy="1143000"/>
          </a:xfrm>
          <a:prstGeom prst="rect">
            <a:avLst/>
          </a:prstGeom>
          <a:noFill/>
          <a:ln w="0">
            <a:noFill/>
          </a:ln>
        </p:spPr>
        <p:txBody>
          <a:bodyPr lIns="90000" rIns="90000" tIns="46800" bIns="46800" anchor="ctr">
            <a:noAutofit/>
          </a:bodyPr>
          <a:p>
            <a:pPr algn="ctr" rtl="0">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AU" sz="4400" spc="-1" strike="noStrike">
                <a:solidFill>
                  <a:srgbClr val="000000"/>
                </a:solidFill>
                <a:latin typeface="Arial"/>
              </a:rPr>
              <a:t>Metode Kasiski</a:t>
            </a:r>
            <a:endParaRPr b="0" lang="en-US" sz="4400" spc="-1" strike="noStrike">
              <a:solidFill>
                <a:srgbClr val="000000"/>
              </a:solidFill>
              <a:latin typeface="Arial"/>
            </a:endParaRPr>
          </a:p>
        </p:txBody>
      </p:sp>
      <p:sp>
        <p:nvSpPr>
          <p:cNvPr id="108" name="TextShape 2"/>
          <p:cNvSpPr txBox="1"/>
          <p:nvPr/>
        </p:nvSpPr>
        <p:spPr>
          <a:xfrm>
            <a:off x="457200" y="1600200"/>
            <a:ext cx="8229600" cy="4525920"/>
          </a:xfrm>
          <a:prstGeom prst="rect">
            <a:avLst/>
          </a:prstGeom>
          <a:noFill/>
          <a:ln w="0">
            <a:noFill/>
          </a:ln>
        </p:spPr>
        <p:txBody>
          <a:bodyPr lIns="90000" rIns="90000" tIns="46800" bIns="46800">
            <a:normAutofit/>
          </a:bodyPr>
          <a:p>
            <a:pPr marL="342720" indent="-342720" rtl="0" algn="l">
              <a:lnSpc>
                <a:spcPct val="90000"/>
              </a:lnSpc>
              <a:spcBef>
                <a:spcPts val="697"/>
              </a:spcBef>
              <a:buClr>
                <a:srgbClr val="000000"/>
              </a:buClr>
              <a:buFont typeface="Arial"/>
              <a:buChar char="•"/>
              <a:tabLst>
                <a:tab algn="l" pos="914400"/>
                <a:tab algn="l" pos="1828800"/>
                <a:tab algn="l" pos="2743200"/>
                <a:tab algn="l" pos="3657600"/>
                <a:tab algn="l" pos="4572000"/>
                <a:tab algn="l" pos="5486400"/>
                <a:tab algn="l" pos="6400800"/>
                <a:tab algn="l" pos="7315200"/>
                <a:tab algn="l" pos="8229600"/>
                <a:tab algn="l" pos="9144000"/>
                <a:tab algn="l" pos="10058400"/>
              </a:tabLst>
            </a:pPr>
            <a:r>
              <a:rPr b="0" lang="en-AU" sz="2800" spc="-1" strike="noStrike">
                <a:solidFill>
                  <a:srgbClr val="000000"/>
                </a:solidFill>
                <a:latin typeface="Arial"/>
              </a:rPr>
              <a:t>metode yang dikembangkan oleh Babbage / Kasiski</a:t>
            </a:r>
            <a:endParaRPr b="0" lang="en-US" sz="2800" spc="-1" strike="noStrike">
              <a:solidFill>
                <a:srgbClr val="000000"/>
              </a:solidFill>
              <a:latin typeface="Arial"/>
            </a:endParaRPr>
          </a:p>
          <a:p>
            <a:pPr marL="342720" indent="-342720" rtl="0" algn="l">
              <a:lnSpc>
                <a:spcPct val="90000"/>
              </a:lnSpc>
              <a:spcBef>
                <a:spcPts val="697"/>
              </a:spcBef>
              <a:buClr>
                <a:srgbClr val="000000"/>
              </a:buClr>
              <a:buFont typeface="Arial"/>
              <a:buChar char="•"/>
              <a:tabLst>
                <a:tab algn="l" pos="914400"/>
                <a:tab algn="l" pos="1828800"/>
                <a:tab algn="l" pos="2743200"/>
                <a:tab algn="l" pos="3657600"/>
                <a:tab algn="l" pos="4572000"/>
                <a:tab algn="l" pos="5486400"/>
                <a:tab algn="l" pos="6400800"/>
                <a:tab algn="l" pos="7315200"/>
                <a:tab algn="l" pos="8229600"/>
                <a:tab algn="l" pos="9144000"/>
                <a:tab algn="l" pos="10058400"/>
              </a:tabLst>
            </a:pPr>
            <a:r>
              <a:rPr b="0" lang="en-AU" sz="2800" spc="-1" strike="noStrike">
                <a:solidFill>
                  <a:srgbClr val="000000"/>
                </a:solidFill>
                <a:latin typeface="Arial"/>
              </a:rPr>
              <a:t>Pengulangan dalam teks sandi memberikan petunjuk tentang periode.</a:t>
            </a:r>
            <a:endParaRPr b="0" lang="en-US" sz="2800" spc="-1" strike="noStrike">
              <a:solidFill>
                <a:srgbClr val="000000"/>
              </a:solidFill>
              <a:latin typeface="Arial"/>
            </a:endParaRPr>
          </a:p>
          <a:p>
            <a:pPr marL="342720" indent="-342720" rtl="0" algn="l">
              <a:lnSpc>
                <a:spcPct val="90000"/>
              </a:lnSpc>
              <a:spcBef>
                <a:spcPts val="697"/>
              </a:spcBef>
              <a:buClr>
                <a:srgbClr val="000000"/>
              </a:buClr>
              <a:buFont typeface="Arial"/>
              <a:buChar char="•"/>
              <a:tabLst>
                <a:tab algn="l" pos="914400"/>
                <a:tab algn="l" pos="1828800"/>
                <a:tab algn="l" pos="2743200"/>
                <a:tab algn="l" pos="3657600"/>
                <a:tab algn="l" pos="4572000"/>
                <a:tab algn="l" pos="5486400"/>
                <a:tab algn="l" pos="6400800"/>
                <a:tab algn="l" pos="7315200"/>
                <a:tab algn="l" pos="8229600"/>
                <a:tab algn="l" pos="9144000"/>
                <a:tab algn="l" pos="10058400"/>
              </a:tabLst>
            </a:pPr>
            <a:r>
              <a:rPr b="0" lang="en-AU" sz="2800" spc="-1" strike="noStrike">
                <a:solidFill>
                  <a:srgbClr val="000000"/>
                </a:solidFill>
                <a:latin typeface="Arial"/>
              </a:rPr>
              <a:t>jadi temukan teks biasa yang sama dengan jarak titik yang tepat</a:t>
            </a:r>
            <a:endParaRPr b="0" lang="en-US" sz="2800" spc="-1" strike="noStrike">
              <a:solidFill>
                <a:srgbClr val="000000"/>
              </a:solidFill>
              <a:latin typeface="Arial"/>
            </a:endParaRPr>
          </a:p>
          <a:p>
            <a:pPr marL="342720" indent="-342720" rtl="0" algn="l">
              <a:lnSpc>
                <a:spcPct val="90000"/>
              </a:lnSpc>
              <a:spcBef>
                <a:spcPts val="697"/>
              </a:spcBef>
              <a:buClr>
                <a:srgbClr val="000000"/>
              </a:buClr>
              <a:buFont typeface="Arial"/>
              <a:buChar char="•"/>
              <a:tabLst>
                <a:tab algn="l" pos="914400"/>
                <a:tab algn="l" pos="1828800"/>
                <a:tab algn="l" pos="2743200"/>
                <a:tab algn="l" pos="3657600"/>
                <a:tab algn="l" pos="4572000"/>
                <a:tab algn="l" pos="5486400"/>
                <a:tab algn="l" pos="6400800"/>
                <a:tab algn="l" pos="7315200"/>
                <a:tab algn="l" pos="8229600"/>
                <a:tab algn="l" pos="9144000"/>
                <a:tab algn="l" pos="10058400"/>
              </a:tabLst>
            </a:pPr>
            <a:r>
              <a:rPr b="0" lang="en-AU" sz="2800" spc="-1" strike="noStrike">
                <a:solidFill>
                  <a:srgbClr val="000000"/>
                </a:solidFill>
                <a:latin typeface="Arial"/>
              </a:rPr>
              <a:t>yang menghasilkan teks sandi yang sama</a:t>
            </a:r>
            <a:endParaRPr b="0" lang="en-US" sz="2800" spc="-1" strike="noStrike">
              <a:solidFill>
                <a:srgbClr val="000000"/>
              </a:solidFill>
              <a:latin typeface="Arial"/>
            </a:endParaRPr>
          </a:p>
          <a:p>
            <a:pPr marL="342720" indent="-342720" rtl="0" algn="l">
              <a:lnSpc>
                <a:spcPct val="90000"/>
              </a:lnSpc>
              <a:spcBef>
                <a:spcPts val="697"/>
              </a:spcBef>
              <a:buClr>
                <a:srgbClr val="000000"/>
              </a:buClr>
              <a:buFont typeface="Arial"/>
              <a:buChar char="•"/>
              <a:tabLst>
                <a:tab algn="l" pos="914400"/>
                <a:tab algn="l" pos="1828800"/>
                <a:tab algn="l" pos="2743200"/>
                <a:tab algn="l" pos="3657600"/>
                <a:tab algn="l" pos="4572000"/>
                <a:tab algn="l" pos="5486400"/>
                <a:tab algn="l" pos="6400800"/>
                <a:tab algn="l" pos="7315200"/>
                <a:tab algn="l" pos="8229600"/>
                <a:tab algn="l" pos="9144000"/>
                <a:tab algn="l" pos="10058400"/>
              </a:tabLst>
            </a:pPr>
            <a:r>
              <a:rPr b="0" lang="en-AU" sz="2800" spc="-1" strike="noStrike">
                <a:solidFill>
                  <a:srgbClr val="000000"/>
                </a:solidFill>
                <a:latin typeface="Arial"/>
              </a:rPr>
              <a:t>Tentu saja, bisa juga kebetulan semata.</a:t>
            </a:r>
            <a:endParaRPr b="0" lang="en-US" sz="2800" spc="-1" strike="noStrike">
              <a:solidFill>
                <a:srgbClr val="000000"/>
              </a:solidFill>
              <a:latin typeface="Arial"/>
            </a:endParaRPr>
          </a:p>
          <a:p>
            <a:pPr marL="342720" indent="-342720" rtl="0" algn="l">
              <a:lnSpc>
                <a:spcPct val="90000"/>
              </a:lnSpc>
              <a:spcBef>
                <a:spcPts val="697"/>
              </a:spcBef>
              <a:buClr>
                <a:srgbClr val="000000"/>
              </a:buClr>
              <a:buFont typeface="Arial"/>
              <a:buChar char="•"/>
              <a:tabLst>
                <a:tab algn="l" pos="914400"/>
                <a:tab algn="l" pos="1828800"/>
                <a:tab algn="l" pos="2743200"/>
                <a:tab algn="l" pos="3657600"/>
                <a:tab algn="l" pos="4572000"/>
                <a:tab algn="l" pos="5486400"/>
                <a:tab algn="l" pos="6400800"/>
                <a:tab algn="l" pos="7315200"/>
                <a:tab algn="l" pos="8229600"/>
                <a:tab algn="l" pos="9144000"/>
                <a:tab algn="l" pos="10058400"/>
              </a:tabLst>
            </a:pPr>
            <a:r>
              <a:rPr b="0" lang="en-US" sz="2800" spc="-1" strike="noStrike">
                <a:solidFill>
                  <a:srgbClr val="000000"/>
                </a:solidFill>
                <a:latin typeface="Arial"/>
              </a:rPr>
              <a:t>misalnya pengulangan “VTW” pada contoh sebelumnya</a:t>
            </a:r>
            <a:endParaRPr b="0" lang="en-US" sz="2800" spc="-1" strike="noStrike">
              <a:solidFill>
                <a:srgbClr val="000000"/>
              </a:solidFill>
              <a:latin typeface="Arial"/>
            </a:endParaRPr>
          </a:p>
          <a:p>
            <a:pPr marL="342720" indent="-342720" rtl="0" algn="l">
              <a:lnSpc>
                <a:spcPct val="90000"/>
              </a:lnSpc>
              <a:spcBef>
                <a:spcPts val="697"/>
              </a:spcBef>
              <a:buClr>
                <a:srgbClr val="000000"/>
              </a:buClr>
              <a:buFont typeface="Arial"/>
              <a:buChar char="•"/>
              <a:tabLst>
                <a:tab algn="l" pos="914400"/>
                <a:tab algn="l" pos="1828800"/>
                <a:tab algn="l" pos="2743200"/>
                <a:tab algn="l" pos="3657600"/>
                <a:tab algn="l" pos="4572000"/>
                <a:tab algn="l" pos="5486400"/>
                <a:tab algn="l" pos="6400800"/>
                <a:tab algn="l" pos="7315200"/>
                <a:tab algn="l" pos="8229600"/>
                <a:tab algn="l" pos="9144000"/>
                <a:tab algn="l" pos="10058400"/>
              </a:tabLst>
            </a:pPr>
            <a:r>
              <a:rPr b="0" lang="en-US" sz="2800" spc="-1" strike="noStrike">
                <a:solidFill>
                  <a:srgbClr val="000000"/>
                </a:solidFill>
                <a:latin typeface="Arial"/>
              </a:rPr>
              <a:t>menyarankan ukuran 3 atau 9</a:t>
            </a:r>
            <a:endParaRPr b="0" lang="en-US" sz="2800" spc="-1" strike="noStrike">
              <a:solidFill>
                <a:srgbClr val="000000"/>
              </a:solidFill>
              <a:latin typeface="Arial"/>
            </a:endParaRPr>
          </a:p>
          <a:p>
            <a:pPr marL="342720" indent="-342720" rtl="0" algn="l">
              <a:lnSpc>
                <a:spcPct val="90000"/>
              </a:lnSpc>
              <a:spcBef>
                <a:spcPts val="697"/>
              </a:spcBef>
              <a:buClr>
                <a:srgbClr val="000000"/>
              </a:buClr>
              <a:buFont typeface="Arial"/>
              <a:buChar char="•"/>
              <a:tabLst>
                <a:tab algn="l" pos="914400"/>
                <a:tab algn="l" pos="1828800"/>
                <a:tab algn="l" pos="2743200"/>
                <a:tab algn="l" pos="3657600"/>
                <a:tab algn="l" pos="4572000"/>
                <a:tab algn="l" pos="5486400"/>
                <a:tab algn="l" pos="6400800"/>
                <a:tab algn="l" pos="7315200"/>
                <a:tab algn="l" pos="8229600"/>
                <a:tab algn="l" pos="9144000"/>
                <a:tab algn="l" pos="10058400"/>
              </a:tabLst>
            </a:pPr>
            <a:r>
              <a:rPr b="0" lang="en-US" sz="2800" spc="-1" strike="noStrike">
                <a:solidFill>
                  <a:srgbClr val="000000"/>
                </a:solidFill>
                <a:latin typeface="Arial"/>
              </a:rPr>
              <a:t>Kemudian serang setiap sandi monoalfabetik secara individual menggunakan teknik yang sama seperti sebelumnya.</a:t>
            </a:r>
            <a:endParaRPr b="0" lang="en-US" sz="28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3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109" name="TextShape 1"/>
          <p:cNvSpPr txBox="1"/>
          <p:nvPr/>
        </p:nvSpPr>
        <p:spPr>
          <a:xfrm>
            <a:off x="457200" y="274320"/>
            <a:ext cx="8229600" cy="1143000"/>
          </a:xfrm>
          <a:prstGeom prst="rect">
            <a:avLst/>
          </a:prstGeom>
          <a:noFill/>
          <a:ln w="0">
            <a:noFill/>
          </a:ln>
        </p:spPr>
        <p:txBody>
          <a:bodyPr lIns="90000" rIns="90000" tIns="46800" bIns="46800" anchor="ctr">
            <a:noAutofit/>
          </a:bodyPr>
          <a:p>
            <a:pPr algn="ctr" rtl="0">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AU" sz="4400" spc="-1" strike="noStrike">
                <a:solidFill>
                  <a:srgbClr val="000000"/>
                </a:solidFill>
                <a:latin typeface="Arial"/>
              </a:rPr>
              <a:t>Sandi Autokey</a:t>
            </a:r>
            <a:endParaRPr b="0" lang="en-US" sz="4400" spc="-1" strike="noStrike">
              <a:solidFill>
                <a:srgbClr val="000000"/>
              </a:solidFill>
              <a:latin typeface="Arial"/>
            </a:endParaRPr>
          </a:p>
        </p:txBody>
      </p:sp>
      <p:sp>
        <p:nvSpPr>
          <p:cNvPr id="110" name="TextShape 2"/>
          <p:cNvSpPr txBox="1"/>
          <p:nvPr/>
        </p:nvSpPr>
        <p:spPr>
          <a:xfrm>
            <a:off x="395280" y="1341360"/>
            <a:ext cx="8229600" cy="5112000"/>
          </a:xfrm>
          <a:prstGeom prst="rect">
            <a:avLst/>
          </a:prstGeom>
          <a:noFill/>
          <a:ln w="0">
            <a:noFill/>
          </a:ln>
        </p:spPr>
        <p:txBody>
          <a:bodyPr lIns="90000" rIns="90000" tIns="46800" bIns="46800">
            <a:normAutofit/>
          </a:bodyPr>
          <a:p>
            <a:pPr marL="342720" indent="-342720" rtl="0" algn="l">
              <a:spcBef>
                <a:spcPts val="697"/>
              </a:spcBef>
              <a:buClr>
                <a:srgbClr val="000000"/>
              </a:buClr>
              <a:buFont typeface="Arial"/>
              <a:buChar char="•"/>
              <a:tabLst>
                <a:tab algn="l" pos="914400"/>
                <a:tab algn="l" pos="1828800"/>
                <a:tab algn="l" pos="2743200"/>
                <a:tab algn="l" pos="3657600"/>
                <a:tab algn="l" pos="4572000"/>
                <a:tab algn="l" pos="5486400"/>
                <a:tab algn="l" pos="6400800"/>
                <a:tab algn="l" pos="7315200"/>
                <a:tab algn="l" pos="8229600"/>
                <a:tab algn="l" pos="9144000"/>
                <a:tab algn="l" pos="10058400"/>
              </a:tabLst>
            </a:pPr>
            <a:r>
              <a:rPr b="0" lang="en-US" sz="2800" spc="-1" strike="noStrike">
                <a:solidFill>
                  <a:srgbClr val="000000"/>
                </a:solidFill>
                <a:latin typeface="Arial"/>
              </a:rPr>
              <a:t>Idealnya, kita menginginkan kunci yang panjangnya sama dengan pesan.</a:t>
            </a:r>
            <a:endParaRPr b="0" lang="en-US" sz="2800" spc="-1" strike="noStrike">
              <a:solidFill>
                <a:srgbClr val="000000"/>
              </a:solidFill>
              <a:latin typeface="Arial"/>
            </a:endParaRPr>
          </a:p>
          <a:p>
            <a:pPr marL="342720" indent="-342720" rtl="0" algn="l">
              <a:spcBef>
                <a:spcPts val="697"/>
              </a:spcBef>
              <a:buClr>
                <a:srgbClr val="000000"/>
              </a:buClr>
              <a:buFont typeface="Arial"/>
              <a:buChar char="•"/>
              <a:tabLst>
                <a:tab algn="l" pos="914400"/>
                <a:tab algn="l" pos="1828800"/>
                <a:tab algn="l" pos="2743200"/>
                <a:tab algn="l" pos="3657600"/>
                <a:tab algn="l" pos="4572000"/>
                <a:tab algn="l" pos="5486400"/>
                <a:tab algn="l" pos="6400800"/>
                <a:tab algn="l" pos="7315200"/>
                <a:tab algn="l" pos="8229600"/>
                <a:tab algn="l" pos="9144000"/>
                <a:tab algn="l" pos="10058400"/>
              </a:tabLst>
            </a:pPr>
            <a:r>
              <a:rPr b="0" lang="en-AU" sz="2800" spc="-1" strike="noStrike">
                <a:solidFill>
                  <a:srgbClr val="000000"/>
                </a:solidFill>
                <a:latin typeface="Arial"/>
              </a:rPr>
              <a:t>Vigenère mengusulkan</a:t>
            </a:r>
            <a:r>
              <a:rPr b="1" lang="en-AU" sz="2800" spc="-1" strike="noStrike">
                <a:solidFill>
                  <a:srgbClr val="000000"/>
                </a:solidFill>
                <a:latin typeface="Arial"/>
              </a:rPr>
              <a:t>kunci otomatis</a:t>
            </a:r>
            <a:r>
              <a:rPr b="0" lang="en-AU" sz="2800" spc="-1" strike="noStrike">
                <a:solidFill>
                  <a:srgbClr val="000000"/>
                </a:solidFill>
                <a:latin typeface="Arial"/>
              </a:rPr>
              <a:t>sandi</a:t>
            </a:r>
            <a:endParaRPr b="0" lang="en-US" sz="2800" spc="-1" strike="noStrike">
              <a:solidFill>
                <a:srgbClr val="000000"/>
              </a:solidFill>
              <a:latin typeface="Arial"/>
            </a:endParaRPr>
          </a:p>
          <a:p>
            <a:pPr marL="342720" indent="-342720" rtl="0" algn="l">
              <a:spcBef>
                <a:spcPts val="697"/>
              </a:spcBef>
              <a:buClr>
                <a:srgbClr val="000000"/>
              </a:buClr>
              <a:buFont typeface="Arial"/>
              <a:buChar char="•"/>
              <a:tabLst>
                <a:tab algn="l" pos="914400"/>
                <a:tab algn="l" pos="1828800"/>
                <a:tab algn="l" pos="2743200"/>
                <a:tab algn="l" pos="3657600"/>
                <a:tab algn="l" pos="4572000"/>
                <a:tab algn="l" pos="5486400"/>
                <a:tab algn="l" pos="6400800"/>
                <a:tab algn="l" pos="7315200"/>
                <a:tab algn="l" pos="8229600"/>
                <a:tab algn="l" pos="9144000"/>
                <a:tab algn="l" pos="10058400"/>
              </a:tabLst>
            </a:pPr>
            <a:r>
              <a:rPr b="0" lang="en-AU" sz="2800" spc="-1" strike="noStrike">
                <a:solidFill>
                  <a:srgbClr val="000000"/>
                </a:solidFill>
                <a:latin typeface="Arial"/>
              </a:rPr>
              <a:t>dengan kata kunci ditambahkan di depan pesan sebagai kunci</a:t>
            </a:r>
            <a:endParaRPr b="0" lang="en-US" sz="2800" spc="-1" strike="noStrike">
              <a:solidFill>
                <a:srgbClr val="000000"/>
              </a:solidFill>
              <a:latin typeface="Arial"/>
            </a:endParaRPr>
          </a:p>
          <a:p>
            <a:pPr marL="342720" indent="-342720" rtl="0" algn="l">
              <a:spcBef>
                <a:spcPts val="697"/>
              </a:spcBef>
              <a:buClr>
                <a:srgbClr val="000000"/>
              </a:buClr>
              <a:buFont typeface="Arial"/>
              <a:buChar char="•"/>
              <a:tabLst>
                <a:tab algn="l" pos="914400"/>
                <a:tab algn="l" pos="1828800"/>
                <a:tab algn="l" pos="2743200"/>
                <a:tab algn="l" pos="3657600"/>
                <a:tab algn="l" pos="4572000"/>
                <a:tab algn="l" pos="5486400"/>
                <a:tab algn="l" pos="6400800"/>
                <a:tab algn="l" pos="7315200"/>
                <a:tab algn="l" pos="8229600"/>
                <a:tab algn="l" pos="9144000"/>
                <a:tab algn="l" pos="10058400"/>
              </a:tabLst>
            </a:pPr>
            <a:r>
              <a:rPr b="0" lang="en-AU" sz="2800" spc="-1" strike="noStrike">
                <a:solidFill>
                  <a:srgbClr val="000000"/>
                </a:solidFill>
                <a:latin typeface="Arial"/>
              </a:rPr>
              <a:t>Mengetahui kata kunci dapat memulihkan beberapa huruf pertama.</a:t>
            </a:r>
            <a:endParaRPr b="0" lang="en-US" sz="2800" spc="-1" strike="noStrike">
              <a:solidFill>
                <a:srgbClr val="000000"/>
              </a:solidFill>
              <a:latin typeface="Arial"/>
            </a:endParaRPr>
          </a:p>
          <a:p>
            <a:pPr marL="342720" indent="-342720" rtl="0" algn="l">
              <a:spcBef>
                <a:spcPts val="697"/>
              </a:spcBef>
              <a:buClr>
                <a:srgbClr val="000000"/>
              </a:buClr>
              <a:buFont typeface="Arial"/>
              <a:buChar char="•"/>
              <a:tabLst>
                <a:tab algn="l" pos="914400"/>
                <a:tab algn="l" pos="1828800"/>
                <a:tab algn="l" pos="2743200"/>
                <a:tab algn="l" pos="3657600"/>
                <a:tab algn="l" pos="4572000"/>
                <a:tab algn="l" pos="5486400"/>
                <a:tab algn="l" pos="6400800"/>
                <a:tab algn="l" pos="7315200"/>
                <a:tab algn="l" pos="8229600"/>
                <a:tab algn="l" pos="9144000"/>
                <a:tab algn="l" pos="10058400"/>
              </a:tabLst>
            </a:pPr>
            <a:r>
              <a:rPr b="0" lang="en-AU" sz="2800" spc="-1" strike="noStrike">
                <a:solidFill>
                  <a:srgbClr val="000000"/>
                </a:solidFill>
                <a:latin typeface="Arial"/>
              </a:rPr>
              <a:t>Gunakan ini secara berurutan pada bagian pesan selanjutnya.</a:t>
            </a:r>
            <a:endParaRPr b="0" lang="en-US" sz="2800" spc="-1" strike="noStrike">
              <a:solidFill>
                <a:srgbClr val="000000"/>
              </a:solidFill>
              <a:latin typeface="Arial"/>
            </a:endParaRPr>
          </a:p>
          <a:p>
            <a:pPr marL="342720" indent="-342720" rtl="0" algn="l">
              <a:spcBef>
                <a:spcPts val="697"/>
              </a:spcBef>
              <a:buClr>
                <a:srgbClr val="000000"/>
              </a:buClr>
              <a:buFont typeface="Arial"/>
              <a:buChar char="•"/>
              <a:tabLst>
                <a:tab algn="l" pos="914400"/>
                <a:tab algn="l" pos="1828800"/>
                <a:tab algn="l" pos="2743200"/>
                <a:tab algn="l" pos="3657600"/>
                <a:tab algn="l" pos="4572000"/>
                <a:tab algn="l" pos="5486400"/>
                <a:tab algn="l" pos="6400800"/>
                <a:tab algn="l" pos="7315200"/>
                <a:tab algn="l" pos="8229600"/>
                <a:tab algn="l" pos="9144000"/>
                <a:tab algn="l" pos="10058400"/>
              </a:tabLst>
            </a:pPr>
            <a:r>
              <a:rPr b="0" lang="en-AU" sz="2800" spc="-1" strike="noStrike">
                <a:solidFill>
                  <a:srgbClr val="000000"/>
                </a:solidFill>
                <a:latin typeface="Arial"/>
              </a:rPr>
              <a:t>tetapi masih memiliki karakteristik frekuensi untuk menyerang</a:t>
            </a:r>
            <a:endParaRPr b="0" lang="en-US" sz="2800" spc="-1" strike="noStrike">
              <a:solidFill>
                <a:srgbClr val="000000"/>
              </a:solidFill>
              <a:latin typeface="Arial"/>
            </a:endParaRPr>
          </a:p>
          <a:p>
            <a:pPr marL="342720" indent="-342720" rtl="0" algn="l">
              <a:spcBef>
                <a:spcPts val="697"/>
              </a:spcBef>
              <a:buClr>
                <a:srgbClr val="000000"/>
              </a:buClr>
              <a:buFont typeface="Arial"/>
              <a:buChar char="•"/>
              <a:tabLst>
                <a:tab algn="l" pos="914400"/>
                <a:tab algn="l" pos="1828800"/>
                <a:tab algn="l" pos="2743200"/>
                <a:tab algn="l" pos="3657600"/>
                <a:tab algn="l" pos="4572000"/>
                <a:tab algn="l" pos="5486400"/>
                <a:tab algn="l" pos="6400800"/>
                <a:tab algn="l" pos="7315200"/>
                <a:tab algn="l" pos="8229600"/>
                <a:tab algn="l" pos="9144000"/>
                <a:tab algn="l" pos="10058400"/>
              </a:tabLst>
            </a:pPr>
            <a:r>
              <a:rPr b="0" lang="en-AU" sz="2800" spc="-1" strike="noStrike">
                <a:solidFill>
                  <a:srgbClr val="000000"/>
                </a:solidFill>
                <a:latin typeface="Arial"/>
              </a:rPr>
              <a:t>contoh: kunci yang diberikan</a:t>
            </a:r>
            <a:r>
              <a:rPr b="0" i="1" lang="en-AU" sz="2800" spc="-1" strike="noStrike">
                <a:solidFill>
                  <a:srgbClr val="000000"/>
                </a:solidFill>
                <a:latin typeface="Arial"/>
              </a:rPr>
              <a:t>menipu</a:t>
            </a:r>
            <a:endParaRPr b="0" lang="en-US" sz="2800" spc="-1" strike="noStrike">
              <a:solidFill>
                <a:srgbClr val="000000"/>
              </a:solidFill>
              <a:latin typeface="Arial"/>
            </a:endParaRPr>
          </a:p>
          <a:p>
            <a:pPr lvl="1" marL="742680" indent="-285480" rtl="0" algn="l">
              <a:lnSpc>
                <a:spcPct val="100000"/>
              </a:lnSpc>
              <a:spcBef>
                <a:spcPts val="499"/>
              </a:spcBef>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AU" sz="2000" spc="-1" strike="noStrike">
                <a:solidFill>
                  <a:srgbClr val="000000"/>
                </a:solidFill>
                <a:latin typeface="Courier New"/>
              </a:rPr>
              <a:t>kata kunci: deceptivewearediscoveredsav</a:t>
            </a:r>
            <a:endParaRPr b="0" lang="en-US" sz="2000" spc="-1" strike="noStrike">
              <a:solidFill>
                <a:srgbClr val="000000"/>
              </a:solidFill>
              <a:latin typeface="Arial"/>
            </a:endParaRPr>
          </a:p>
          <a:p>
            <a:pPr lvl="1" marL="742680" indent="-285480" rtl="0" algn="l">
              <a:lnSpc>
                <a:spcPct val="100000"/>
              </a:lnSpc>
              <a:spcBef>
                <a:spcPts val="499"/>
              </a:spcBef>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AU" sz="2000" spc="-1" strike="noStrike">
                <a:solidFill>
                  <a:srgbClr val="000000"/>
                </a:solidFill>
                <a:latin typeface="Courier New"/>
              </a:rPr>
              <a:t>teks biasa: wearediscoveredsaveyourself</a:t>
            </a:r>
            <a:endParaRPr b="0" lang="en-US" sz="2000" spc="-1" strike="noStrike">
              <a:solidFill>
                <a:srgbClr val="000000"/>
              </a:solidFill>
              <a:latin typeface="Arial"/>
            </a:endParaRPr>
          </a:p>
          <a:p>
            <a:pPr lvl="1" marL="742680" indent="-285480" rtl="0" algn="l">
              <a:lnSpc>
                <a:spcPct val="100000"/>
              </a:lnSpc>
              <a:spcBef>
                <a:spcPts val="499"/>
              </a:spcBef>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AU" sz="2000" spc="-1" strike="noStrike">
                <a:solidFill>
                  <a:srgbClr val="000000"/>
                </a:solidFill>
                <a:latin typeface="Courier New"/>
              </a:rPr>
              <a:t>teks sandi:ZICVTWQNGKZEIIGASXSTSLVVWLA</a:t>
            </a:r>
            <a:endParaRPr b="0" lang="en-US" sz="2000" spc="-1" strike="noStrike">
              <a:solidFill>
                <a:srgbClr val="000000"/>
              </a:solidFill>
              <a:latin typeface="Arial"/>
            </a:endParaRPr>
          </a:p>
          <a:p>
            <a:pPr lvl="1" marL="742680" indent="-285480" rtl="0" algn="l">
              <a:lnSpc>
                <a:spcPct val="100000"/>
              </a:lnSpc>
              <a:spcBef>
                <a:spcPts val="499"/>
              </a:spcBef>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20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3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111" name="TextShape 1"/>
          <p:cNvSpPr txBox="1"/>
          <p:nvPr/>
        </p:nvSpPr>
        <p:spPr>
          <a:xfrm>
            <a:off x="457200" y="274320"/>
            <a:ext cx="8229600" cy="1143000"/>
          </a:xfrm>
          <a:prstGeom prst="rect">
            <a:avLst/>
          </a:prstGeom>
          <a:noFill/>
          <a:ln w="0">
            <a:noFill/>
          </a:ln>
        </p:spPr>
        <p:txBody>
          <a:bodyPr lIns="90000" rIns="90000" tIns="46800" bIns="46800" anchor="ctr">
            <a:noAutofit/>
          </a:bodyPr>
          <a:p>
            <a:pPr algn="ctr" rtl="0">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4400" spc="-1" strike="noStrike">
                <a:solidFill>
                  <a:srgbClr val="000000"/>
                </a:solidFill>
                <a:latin typeface="Arial"/>
              </a:rPr>
              <a:t>Buku Catatan Sekali Pakai</a:t>
            </a:r>
            <a:endParaRPr b="0" lang="en-US" sz="4400" spc="-1" strike="noStrike">
              <a:solidFill>
                <a:srgbClr val="000000"/>
              </a:solidFill>
              <a:latin typeface="Arial"/>
            </a:endParaRPr>
          </a:p>
        </p:txBody>
      </p:sp>
      <p:sp>
        <p:nvSpPr>
          <p:cNvPr id="112" name="TextShape 2"/>
          <p:cNvSpPr txBox="1"/>
          <p:nvPr/>
        </p:nvSpPr>
        <p:spPr>
          <a:xfrm>
            <a:off x="457200" y="1600200"/>
            <a:ext cx="8229600" cy="4525920"/>
          </a:xfrm>
          <a:prstGeom prst="rect">
            <a:avLst/>
          </a:prstGeom>
          <a:noFill/>
          <a:ln w="0">
            <a:noFill/>
          </a:ln>
        </p:spPr>
        <p:txBody>
          <a:bodyPr lIns="90000" rIns="90000" tIns="46800" bIns="46800">
            <a:normAutofit fontScale="97000"/>
          </a:bodyPr>
          <a:p>
            <a:pPr marL="342720" indent="-342720" rtl="0" algn="l">
              <a:lnSpc>
                <a:spcPct val="90000"/>
              </a:lnSpc>
              <a:spcBef>
                <a:spcPts val="799"/>
              </a:spcBef>
              <a:buClr>
                <a:srgbClr val="000000"/>
              </a:buClr>
              <a:buFont typeface="Arial"/>
              <a:buChar char="•"/>
              <a:tabLst>
                <a:tab algn="l" pos="914400"/>
                <a:tab algn="l" pos="1828800"/>
                <a:tab algn="l" pos="2743200"/>
                <a:tab algn="l" pos="3657600"/>
                <a:tab algn="l" pos="4572000"/>
                <a:tab algn="l" pos="5486400"/>
                <a:tab algn="l" pos="6400800"/>
                <a:tab algn="l" pos="7315200"/>
                <a:tab algn="l" pos="8229600"/>
                <a:tab algn="l" pos="9144000"/>
                <a:tab algn="l" pos="10058400"/>
              </a:tabLst>
            </a:pPr>
            <a:r>
              <a:rPr b="0" lang="en-AU" sz="3200" spc="-1" strike="noStrike">
                <a:solidFill>
                  <a:srgbClr val="000000"/>
                </a:solidFill>
                <a:latin typeface="Arial"/>
              </a:rPr>
              <a:t>Jika kunci acak yang benar-benar acak dan sepanjang pesan digunakan, maka sandi tersebut akan aman.</a:t>
            </a:r>
            <a:endParaRPr b="0" lang="en-US" sz="3200" spc="-1" strike="noStrike">
              <a:solidFill>
                <a:srgbClr val="000000"/>
              </a:solidFill>
              <a:latin typeface="Arial"/>
            </a:endParaRPr>
          </a:p>
          <a:p>
            <a:pPr marL="342720" indent="-342720" rtl="0" algn="l">
              <a:lnSpc>
                <a:spcPct val="90000"/>
              </a:lnSpc>
              <a:spcBef>
                <a:spcPts val="799"/>
              </a:spcBef>
              <a:buClr>
                <a:srgbClr val="000000"/>
              </a:buClr>
              <a:buFont typeface="Arial"/>
              <a:buChar char="•"/>
              <a:tabLst>
                <a:tab algn="l" pos="914400"/>
                <a:tab algn="l" pos="1828800"/>
                <a:tab algn="l" pos="2743200"/>
                <a:tab algn="l" pos="3657600"/>
                <a:tab algn="l" pos="4572000"/>
                <a:tab algn="l" pos="5486400"/>
                <a:tab algn="l" pos="6400800"/>
                <a:tab algn="l" pos="7315200"/>
                <a:tab algn="l" pos="8229600"/>
                <a:tab algn="l" pos="9144000"/>
                <a:tab algn="l" pos="10058400"/>
              </a:tabLst>
            </a:pPr>
            <a:r>
              <a:rPr b="0" lang="en-AU" sz="3200" spc="-1" strike="noStrike">
                <a:solidFill>
                  <a:srgbClr val="000000"/>
                </a:solidFill>
                <a:latin typeface="Arial"/>
              </a:rPr>
              <a:t>disebut One-Time pad</a:t>
            </a:r>
            <a:endParaRPr b="0" lang="en-US" sz="3200" spc="-1" strike="noStrike">
              <a:solidFill>
                <a:srgbClr val="000000"/>
              </a:solidFill>
              <a:latin typeface="Arial"/>
            </a:endParaRPr>
          </a:p>
          <a:p>
            <a:pPr marL="342720" indent="-342720" rtl="0" algn="l">
              <a:lnSpc>
                <a:spcPct val="90000"/>
              </a:lnSpc>
              <a:spcBef>
                <a:spcPts val="799"/>
              </a:spcBef>
              <a:buClr>
                <a:srgbClr val="000000"/>
              </a:buClr>
              <a:buFont typeface="Arial"/>
              <a:buChar char="•"/>
              <a:tabLst>
                <a:tab algn="l" pos="914400"/>
                <a:tab algn="l" pos="1828800"/>
                <a:tab algn="l" pos="2743200"/>
                <a:tab algn="l" pos="3657600"/>
                <a:tab algn="l" pos="4572000"/>
                <a:tab algn="l" pos="5486400"/>
                <a:tab algn="l" pos="6400800"/>
                <a:tab algn="l" pos="7315200"/>
                <a:tab algn="l" pos="8229600"/>
                <a:tab algn="l" pos="9144000"/>
                <a:tab algn="l" pos="10058400"/>
              </a:tabLst>
            </a:pPr>
            <a:r>
              <a:rPr b="0" lang="en-US" sz="3200" spc="-1" strike="noStrike">
                <a:solidFill>
                  <a:srgbClr val="000000"/>
                </a:solidFill>
                <a:latin typeface="Arial"/>
              </a:rPr>
              <a:t>tidak dapat dipecahkan karena teks sandi tidak memiliki hubungan statistik dengan teks biasa.</a:t>
            </a:r>
            <a:endParaRPr b="0" lang="en-US" sz="3200" spc="-1" strike="noStrike">
              <a:solidFill>
                <a:srgbClr val="000000"/>
              </a:solidFill>
              <a:latin typeface="Arial"/>
            </a:endParaRPr>
          </a:p>
          <a:p>
            <a:pPr marL="342720" indent="-342720" rtl="0" algn="l">
              <a:lnSpc>
                <a:spcPct val="90000"/>
              </a:lnSpc>
              <a:spcBef>
                <a:spcPts val="799"/>
              </a:spcBef>
              <a:buClr>
                <a:srgbClr val="000000"/>
              </a:buClr>
              <a:buFont typeface="Arial"/>
              <a:buChar char="•"/>
              <a:tabLst>
                <a:tab algn="l" pos="914400"/>
                <a:tab algn="l" pos="1828800"/>
                <a:tab algn="l" pos="2743200"/>
                <a:tab algn="l" pos="3657600"/>
                <a:tab algn="l" pos="4572000"/>
                <a:tab algn="l" pos="5486400"/>
                <a:tab algn="l" pos="6400800"/>
                <a:tab algn="l" pos="7315200"/>
                <a:tab algn="l" pos="8229600"/>
                <a:tab algn="l" pos="9144000"/>
                <a:tab algn="l" pos="10058400"/>
              </a:tabLst>
            </a:pPr>
            <a:r>
              <a:rPr b="0" lang="en-US" sz="3200" spc="-1" strike="noStrike">
                <a:solidFill>
                  <a:srgbClr val="000000"/>
                </a:solidFill>
                <a:latin typeface="Arial"/>
              </a:rPr>
              <a:t>karena untuk</a:t>
            </a:r>
            <a:r>
              <a:rPr b="1" lang="en-US" sz="3200" spc="-1" strike="noStrike">
                <a:solidFill>
                  <a:srgbClr val="000000"/>
                </a:solidFill>
                <a:latin typeface="Arial"/>
              </a:rPr>
              <a:t>teks biasa apa pun</a:t>
            </a:r>
            <a:r>
              <a:rPr b="0" lang="en-US" sz="3200" spc="-1" strike="noStrike">
                <a:solidFill>
                  <a:srgbClr val="000000"/>
                </a:solidFill>
                <a:latin typeface="Arial"/>
              </a:rPr>
              <a:t>&amp;</a:t>
            </a:r>
            <a:r>
              <a:rPr b="1" lang="en-US" sz="3200" spc="-1" strike="noStrike">
                <a:solidFill>
                  <a:srgbClr val="000000"/>
                </a:solidFill>
                <a:latin typeface="Arial"/>
              </a:rPr>
              <a:t>teks sandi apa pun</a:t>
            </a:r>
            <a:r>
              <a:rPr b="0" lang="en-US" sz="3200" spc="-1" strike="noStrike">
                <a:solidFill>
                  <a:srgbClr val="000000"/>
                </a:solidFill>
                <a:latin typeface="Arial"/>
              </a:rPr>
              <a:t>terdapat kunci yang memetakan satu ke yang lain</a:t>
            </a:r>
            <a:endParaRPr b="0" lang="en-US" sz="3200" spc="-1" strike="noStrike">
              <a:solidFill>
                <a:srgbClr val="000000"/>
              </a:solidFill>
              <a:latin typeface="Arial"/>
            </a:endParaRPr>
          </a:p>
          <a:p>
            <a:pPr marL="342720" indent="-342720" rtl="0" algn="l">
              <a:lnSpc>
                <a:spcPct val="90000"/>
              </a:lnSpc>
              <a:spcBef>
                <a:spcPts val="799"/>
              </a:spcBef>
              <a:buClr>
                <a:srgbClr val="000000"/>
              </a:buClr>
              <a:buFont typeface="Arial"/>
              <a:buChar char="•"/>
              <a:tabLst>
                <a:tab algn="l" pos="914400"/>
                <a:tab algn="l" pos="1828800"/>
                <a:tab algn="l" pos="2743200"/>
                <a:tab algn="l" pos="3657600"/>
                <a:tab algn="l" pos="4572000"/>
                <a:tab algn="l" pos="5486400"/>
                <a:tab algn="l" pos="6400800"/>
                <a:tab algn="l" pos="7315200"/>
                <a:tab algn="l" pos="8229600"/>
                <a:tab algn="l" pos="9144000"/>
                <a:tab algn="l" pos="10058400"/>
              </a:tabLst>
            </a:pPr>
            <a:r>
              <a:rPr b="0" lang="en-US" sz="3200" spc="-1" strike="noStrike">
                <a:solidFill>
                  <a:srgbClr val="000000"/>
                </a:solidFill>
                <a:latin typeface="Arial"/>
              </a:rPr>
              <a:t>hanya bisa menggunakan kunci</a:t>
            </a:r>
            <a:r>
              <a:rPr b="1" lang="en-US" sz="3200" spc="-1" strike="noStrike">
                <a:solidFill>
                  <a:srgbClr val="000000"/>
                </a:solidFill>
                <a:latin typeface="Arial"/>
              </a:rPr>
              <a:t>sekali</a:t>
            </a:r>
            <a:r>
              <a:rPr b="0" lang="en-US" sz="3200" spc="-1" strike="noStrike">
                <a:solidFill>
                  <a:srgbClr val="000000"/>
                </a:solidFill>
                <a:latin typeface="Arial"/>
              </a:rPr>
              <a:t>meskipun</a:t>
            </a:r>
            <a:endParaRPr b="0" lang="en-US" sz="3200" spc="-1" strike="noStrike">
              <a:solidFill>
                <a:srgbClr val="000000"/>
              </a:solidFill>
              <a:latin typeface="Arial"/>
            </a:endParaRPr>
          </a:p>
          <a:p>
            <a:pPr marL="342720" indent="-342720" rtl="0" algn="l">
              <a:lnSpc>
                <a:spcPct val="90000"/>
              </a:lnSpc>
              <a:spcBef>
                <a:spcPts val="799"/>
              </a:spcBef>
              <a:buClr>
                <a:srgbClr val="000000"/>
              </a:buClr>
              <a:buFont typeface="Arial"/>
              <a:buChar char="•"/>
              <a:tabLst>
                <a:tab algn="l" pos="914400"/>
                <a:tab algn="l" pos="1828800"/>
                <a:tab algn="l" pos="2743200"/>
                <a:tab algn="l" pos="3657600"/>
                <a:tab algn="l" pos="4572000"/>
                <a:tab algn="l" pos="5486400"/>
                <a:tab algn="l" pos="6400800"/>
                <a:tab algn="l" pos="7315200"/>
                <a:tab algn="l" pos="8229600"/>
                <a:tab algn="l" pos="9144000"/>
                <a:tab algn="l" pos="10058400"/>
              </a:tabLst>
            </a:pPr>
            <a:r>
              <a:rPr b="0" lang="en-US" sz="3200" spc="-1" strike="noStrike">
                <a:solidFill>
                  <a:srgbClr val="000000"/>
                </a:solidFill>
                <a:latin typeface="Arial"/>
              </a:rPr>
              <a:t>memiliki masalah distribusi kunci yang aman</a:t>
            </a:r>
            <a:endParaRPr b="0" lang="en-US" sz="32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3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113" name="TextShape 1"/>
          <p:cNvSpPr txBox="1"/>
          <p:nvPr/>
        </p:nvSpPr>
        <p:spPr>
          <a:xfrm>
            <a:off x="457200" y="274320"/>
            <a:ext cx="8229600" cy="1143000"/>
          </a:xfrm>
          <a:prstGeom prst="rect">
            <a:avLst/>
          </a:prstGeom>
          <a:noFill/>
          <a:ln w="0">
            <a:noFill/>
          </a:ln>
        </p:spPr>
        <p:txBody>
          <a:bodyPr lIns="90000" rIns="90000" tIns="46800" bIns="46800" anchor="ctr">
            <a:noAutofit/>
          </a:bodyPr>
          <a:p>
            <a:pPr algn="ctr" rtl="0">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4400" spc="-1" strike="noStrike">
                <a:solidFill>
                  <a:srgbClr val="000000"/>
                </a:solidFill>
                <a:latin typeface="Arial"/>
              </a:rPr>
              <a:t>Sandi Transposisi</a:t>
            </a:r>
            <a:endParaRPr b="0" lang="en-US" sz="4400" spc="-1" strike="noStrike">
              <a:solidFill>
                <a:srgbClr val="000000"/>
              </a:solidFill>
              <a:latin typeface="Arial"/>
            </a:endParaRPr>
          </a:p>
        </p:txBody>
      </p:sp>
      <p:sp>
        <p:nvSpPr>
          <p:cNvPr id="114" name="TextShape 2"/>
          <p:cNvSpPr txBox="1"/>
          <p:nvPr/>
        </p:nvSpPr>
        <p:spPr>
          <a:xfrm>
            <a:off x="457200" y="1600200"/>
            <a:ext cx="8229600" cy="4525920"/>
          </a:xfrm>
          <a:prstGeom prst="rect">
            <a:avLst/>
          </a:prstGeom>
          <a:noFill/>
          <a:ln w="0">
            <a:noFill/>
          </a:ln>
        </p:spPr>
        <p:txBody>
          <a:bodyPr lIns="90000" rIns="90000" tIns="46800" bIns="46800">
            <a:normAutofit/>
          </a:bodyPr>
          <a:p>
            <a:pPr marL="342720" indent="-342720" rtl="0" algn="l">
              <a:spcBef>
                <a:spcPts val="799"/>
              </a:spcBef>
              <a:buClr>
                <a:srgbClr val="000000"/>
              </a:buClr>
              <a:buFont typeface="Arial"/>
              <a:buChar char="•"/>
              <a:tabLst>
                <a:tab algn="l" pos="914400"/>
                <a:tab algn="l" pos="1828800"/>
                <a:tab algn="l" pos="2743200"/>
                <a:tab algn="l" pos="3657600"/>
                <a:tab algn="l" pos="4572000"/>
                <a:tab algn="l" pos="5486400"/>
                <a:tab algn="l" pos="6400800"/>
                <a:tab algn="l" pos="7315200"/>
                <a:tab algn="l" pos="8229600"/>
                <a:tab algn="l" pos="9144000"/>
                <a:tab algn="l" pos="10058400"/>
              </a:tabLst>
            </a:pPr>
            <a:r>
              <a:rPr b="0" lang="en-US" sz="3200" spc="-1" strike="noStrike">
                <a:solidFill>
                  <a:srgbClr val="000000"/>
                </a:solidFill>
                <a:latin typeface="Arial"/>
              </a:rPr>
              <a:t>sekarang pertimbangkan yang klasik</a:t>
            </a:r>
            <a:r>
              <a:rPr b="1" lang="en-US" sz="3200" spc="-1" strike="noStrike">
                <a:solidFill>
                  <a:srgbClr val="000000"/>
                </a:solidFill>
                <a:latin typeface="Arial"/>
              </a:rPr>
              <a:t>transposisi</a:t>
            </a:r>
            <a:r>
              <a:rPr b="0" lang="en-US" sz="3200" spc="-1" strike="noStrike">
                <a:solidFill>
                  <a:srgbClr val="000000"/>
                </a:solidFill>
                <a:latin typeface="Arial"/>
              </a:rPr>
              <a:t>atau</a:t>
            </a:r>
            <a:r>
              <a:rPr b="1" lang="en-US" sz="3200" spc="-1" strike="noStrike">
                <a:solidFill>
                  <a:srgbClr val="000000"/>
                </a:solidFill>
                <a:latin typeface="Arial"/>
              </a:rPr>
              <a:t>permutasi</a:t>
            </a:r>
            <a:r>
              <a:rPr b="0" lang="en-US" sz="3200" spc="-1" strike="noStrike">
                <a:solidFill>
                  <a:srgbClr val="000000"/>
                </a:solidFill>
                <a:latin typeface="Arial"/>
              </a:rPr>
              <a:t>sandi</a:t>
            </a:r>
            <a:endParaRPr b="0" lang="en-US" sz="3200" spc="-1" strike="noStrike">
              <a:solidFill>
                <a:srgbClr val="000000"/>
              </a:solidFill>
              <a:latin typeface="Arial"/>
            </a:endParaRPr>
          </a:p>
          <a:p>
            <a:pPr marL="342720" indent="-342720" rtl="0" algn="l">
              <a:spcBef>
                <a:spcPts val="799"/>
              </a:spcBef>
              <a:buClr>
                <a:srgbClr val="000000"/>
              </a:buClr>
              <a:buFont typeface="Arial"/>
              <a:buChar char="•"/>
              <a:tabLst>
                <a:tab algn="l" pos="914400"/>
                <a:tab algn="l" pos="1828800"/>
                <a:tab algn="l" pos="2743200"/>
                <a:tab algn="l" pos="3657600"/>
                <a:tab algn="l" pos="4572000"/>
                <a:tab algn="l" pos="5486400"/>
                <a:tab algn="l" pos="6400800"/>
                <a:tab algn="l" pos="7315200"/>
                <a:tab algn="l" pos="8229600"/>
                <a:tab algn="l" pos="9144000"/>
                <a:tab algn="l" pos="10058400"/>
              </a:tabLst>
            </a:pPr>
            <a:r>
              <a:rPr b="0" lang="en-US" sz="3200" spc="-1" strike="noStrike">
                <a:solidFill>
                  <a:srgbClr val="000000"/>
                </a:solidFill>
                <a:latin typeface="Arial"/>
              </a:rPr>
              <a:t>Ini menyembunyikan pesan dengan mengatur ulang urutan huruf.</a:t>
            </a:r>
            <a:endParaRPr b="0" lang="en-US" sz="3200" spc="-1" strike="noStrike">
              <a:solidFill>
                <a:srgbClr val="000000"/>
              </a:solidFill>
              <a:latin typeface="Arial"/>
            </a:endParaRPr>
          </a:p>
          <a:p>
            <a:pPr marL="342720" indent="-342720" rtl="0" algn="l">
              <a:spcBef>
                <a:spcPts val="799"/>
              </a:spcBef>
              <a:buClr>
                <a:srgbClr val="000000"/>
              </a:buClr>
              <a:buFont typeface="Arial"/>
              <a:buChar char="•"/>
              <a:tabLst>
                <a:tab algn="l" pos="914400"/>
                <a:tab algn="l" pos="1828800"/>
                <a:tab algn="l" pos="2743200"/>
                <a:tab algn="l" pos="3657600"/>
                <a:tab algn="l" pos="4572000"/>
                <a:tab algn="l" pos="5486400"/>
                <a:tab algn="l" pos="6400800"/>
                <a:tab algn="l" pos="7315200"/>
                <a:tab algn="l" pos="8229600"/>
                <a:tab algn="l" pos="9144000"/>
                <a:tab algn="l" pos="10058400"/>
              </a:tabLst>
            </a:pPr>
            <a:r>
              <a:rPr b="0" lang="en-US" sz="3200" spc="-1" strike="noStrike">
                <a:solidFill>
                  <a:srgbClr val="000000"/>
                </a:solidFill>
                <a:latin typeface="Arial"/>
              </a:rPr>
              <a:t>tanpa mengubah huruf-huruf yang sebenarnya digunakan</a:t>
            </a:r>
            <a:endParaRPr b="0" lang="en-US" sz="3200" spc="-1" strike="noStrike">
              <a:solidFill>
                <a:srgbClr val="000000"/>
              </a:solidFill>
              <a:latin typeface="Arial"/>
            </a:endParaRPr>
          </a:p>
          <a:p>
            <a:pPr marL="342720" indent="-342720" rtl="0" algn="l">
              <a:spcBef>
                <a:spcPts val="799"/>
              </a:spcBef>
              <a:buClr>
                <a:srgbClr val="000000"/>
              </a:buClr>
              <a:buFont typeface="Arial"/>
              <a:buChar char="•"/>
              <a:tabLst>
                <a:tab algn="l" pos="914400"/>
                <a:tab algn="l" pos="1828800"/>
                <a:tab algn="l" pos="2743200"/>
                <a:tab algn="l" pos="3657600"/>
                <a:tab algn="l" pos="4572000"/>
                <a:tab algn="l" pos="5486400"/>
                <a:tab algn="l" pos="6400800"/>
                <a:tab algn="l" pos="7315200"/>
                <a:tab algn="l" pos="8229600"/>
                <a:tab algn="l" pos="9144000"/>
                <a:tab algn="l" pos="10058400"/>
              </a:tabLst>
            </a:pPr>
            <a:r>
              <a:rPr b="0" lang="en-US" sz="3200" spc="-1" strike="noStrike">
                <a:solidFill>
                  <a:srgbClr val="000000"/>
                </a:solidFill>
                <a:latin typeface="Arial"/>
              </a:rPr>
              <a:t>Kita dapat mengenali ini karena memiliki distribusi frekuensi yang sama dengan teks aslinya.</a:t>
            </a:r>
            <a:endParaRPr b="0" lang="en-US" sz="32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3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115" name="TextShape 1"/>
          <p:cNvSpPr txBox="1"/>
          <p:nvPr/>
        </p:nvSpPr>
        <p:spPr>
          <a:xfrm>
            <a:off x="457200" y="274320"/>
            <a:ext cx="8229600" cy="1143000"/>
          </a:xfrm>
          <a:prstGeom prst="rect">
            <a:avLst/>
          </a:prstGeom>
          <a:noFill/>
          <a:ln w="0">
            <a:noFill/>
          </a:ln>
        </p:spPr>
        <p:txBody>
          <a:bodyPr lIns="90000" rIns="90000" tIns="46800" bIns="46800" anchor="ctr">
            <a:noAutofit/>
          </a:bodyPr>
          <a:p>
            <a:pPr algn="ctr" rtl="0">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4400" spc="-1" strike="noStrike">
                <a:solidFill>
                  <a:srgbClr val="000000"/>
                </a:solidFill>
                <a:latin typeface="Arial"/>
              </a:rPr>
              <a:t>Sandi Pagar Rel</a:t>
            </a:r>
            <a:endParaRPr b="0" lang="en-US" sz="4400" spc="-1" strike="noStrike">
              <a:solidFill>
                <a:srgbClr val="000000"/>
              </a:solidFill>
              <a:latin typeface="Arial"/>
            </a:endParaRPr>
          </a:p>
        </p:txBody>
      </p:sp>
      <p:sp>
        <p:nvSpPr>
          <p:cNvPr id="116" name="TextShape 2"/>
          <p:cNvSpPr txBox="1"/>
          <p:nvPr/>
        </p:nvSpPr>
        <p:spPr>
          <a:xfrm>
            <a:off x="457200" y="1600200"/>
            <a:ext cx="8229600" cy="4525920"/>
          </a:xfrm>
          <a:prstGeom prst="rect">
            <a:avLst/>
          </a:prstGeom>
          <a:noFill/>
          <a:ln w="0">
            <a:noFill/>
          </a:ln>
        </p:spPr>
        <p:txBody>
          <a:bodyPr lIns="90000" rIns="90000" tIns="46800" bIns="46800">
            <a:normAutofit/>
          </a:bodyPr>
          <a:p>
            <a:pPr marL="342720" indent="-342720" rtl="0" algn="l">
              <a:spcBef>
                <a:spcPts val="799"/>
              </a:spcBef>
              <a:buClr>
                <a:srgbClr val="000000"/>
              </a:buClr>
              <a:buFont typeface="Arial"/>
              <a:buChar char="•"/>
              <a:tabLst>
                <a:tab algn="l" pos="914400"/>
                <a:tab algn="l" pos="1828800"/>
                <a:tab algn="l" pos="2743200"/>
                <a:tab algn="l" pos="3657600"/>
                <a:tab algn="l" pos="4572000"/>
                <a:tab algn="l" pos="5486400"/>
                <a:tab algn="l" pos="6400800"/>
                <a:tab algn="l" pos="7315200"/>
                <a:tab algn="l" pos="8229600"/>
                <a:tab algn="l" pos="9144000"/>
                <a:tab algn="l" pos="10058400"/>
              </a:tabLst>
            </a:pPr>
            <a:r>
              <a:rPr b="0" lang="en-AU" sz="3200" spc="-1" strike="noStrike">
                <a:solidFill>
                  <a:srgbClr val="000000"/>
                </a:solidFill>
                <a:latin typeface="Arial"/>
              </a:rPr>
              <a:t>Tulis huruf pesan secara diagonal di atas sejumlah baris.</a:t>
            </a:r>
            <a:endParaRPr b="0" lang="en-US" sz="3200" spc="-1" strike="noStrike">
              <a:solidFill>
                <a:srgbClr val="000000"/>
              </a:solidFill>
              <a:latin typeface="Arial"/>
            </a:endParaRPr>
          </a:p>
          <a:p>
            <a:pPr marL="342720" indent="-342720" rtl="0" algn="l">
              <a:spcBef>
                <a:spcPts val="799"/>
              </a:spcBef>
              <a:buClr>
                <a:srgbClr val="000000"/>
              </a:buClr>
              <a:buFont typeface="Arial"/>
              <a:buChar char="•"/>
              <a:tabLst>
                <a:tab algn="l" pos="914400"/>
                <a:tab algn="l" pos="1828800"/>
                <a:tab algn="l" pos="2743200"/>
                <a:tab algn="l" pos="3657600"/>
                <a:tab algn="l" pos="4572000"/>
                <a:tab algn="l" pos="5486400"/>
                <a:tab algn="l" pos="6400800"/>
                <a:tab algn="l" pos="7315200"/>
                <a:tab algn="l" pos="8229600"/>
                <a:tab algn="l" pos="9144000"/>
                <a:tab algn="l" pos="10058400"/>
              </a:tabLst>
            </a:pPr>
            <a:r>
              <a:rPr b="0" lang="en-AU" sz="3200" spc="-1" strike="noStrike">
                <a:solidFill>
                  <a:srgbClr val="000000"/>
                </a:solidFill>
                <a:latin typeface="Arial"/>
              </a:rPr>
              <a:t>lalu bacalah sandi baris demi baris</a:t>
            </a:r>
            <a:endParaRPr b="0" lang="en-US" sz="3200" spc="-1" strike="noStrike">
              <a:solidFill>
                <a:srgbClr val="000000"/>
              </a:solidFill>
              <a:latin typeface="Arial"/>
            </a:endParaRPr>
          </a:p>
          <a:p>
            <a:pPr marL="342720" indent="-342720" rtl="0" algn="l">
              <a:spcBef>
                <a:spcPts val="799"/>
              </a:spcBef>
              <a:buClr>
                <a:srgbClr val="000000"/>
              </a:buClr>
              <a:buFont typeface="Arial"/>
              <a:buChar char="•"/>
              <a:tabLst>
                <a:tab algn="l" pos="914400"/>
                <a:tab algn="l" pos="1828800"/>
                <a:tab algn="l" pos="2743200"/>
                <a:tab algn="l" pos="3657600"/>
                <a:tab algn="l" pos="4572000"/>
                <a:tab algn="l" pos="5486400"/>
                <a:tab algn="l" pos="6400800"/>
                <a:tab algn="l" pos="7315200"/>
                <a:tab algn="l" pos="8229600"/>
                <a:tab algn="l" pos="9144000"/>
                <a:tab algn="l" pos="10058400"/>
              </a:tabLst>
            </a:pPr>
            <a:r>
              <a:rPr b="0" lang="en-US" sz="3200" spc="-1" strike="noStrike">
                <a:solidFill>
                  <a:srgbClr val="000000"/>
                </a:solidFill>
                <a:latin typeface="Arial"/>
              </a:rPr>
              <a:t>Contoh: tulis pesan sebagai berikut:</a:t>
            </a:r>
            <a:endParaRPr b="0" lang="en-US" sz="3200" spc="-1" strike="noStrike">
              <a:solidFill>
                <a:srgbClr val="000000"/>
              </a:solidFill>
              <a:latin typeface="Arial"/>
            </a:endParaRPr>
          </a:p>
          <a:p>
            <a:pPr lvl="1" marL="742680" indent="-285480" rtl="0" algn="l">
              <a:lnSpc>
                <a:spcPct val="100000"/>
              </a:lnSpc>
              <a:spcBef>
                <a:spcPts val="598"/>
              </a:spcBef>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AU" sz="2400" spc="-1" strike="noStrike">
                <a:solidFill>
                  <a:srgbClr val="000000"/>
                </a:solidFill>
                <a:latin typeface="Courier New"/>
              </a:rPr>
              <a:t>mematrhtgpry</a:t>
            </a:r>
            <a:endParaRPr b="0" lang="en-US" sz="2400" spc="-1" strike="noStrike">
              <a:solidFill>
                <a:srgbClr val="000000"/>
              </a:solidFill>
              <a:latin typeface="Arial"/>
            </a:endParaRPr>
          </a:p>
          <a:p>
            <a:pPr lvl="1" marL="742680" indent="-285480" rtl="0" algn="l">
              <a:lnSpc>
                <a:spcPct val="100000"/>
              </a:lnSpc>
              <a:spcBef>
                <a:spcPts val="598"/>
              </a:spcBef>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AU" sz="2400" spc="-1" strike="noStrike">
                <a:solidFill>
                  <a:srgbClr val="000000"/>
                </a:solidFill>
                <a:latin typeface="Courier New"/>
              </a:rPr>
              <a:t> </a:t>
            </a:r>
            <a:r>
              <a:rPr b="0" lang="en-AU" sz="2400" spc="-1" strike="noStrike">
                <a:solidFill>
                  <a:srgbClr val="000000"/>
                </a:solidFill>
                <a:latin typeface="Courier New"/>
              </a:rPr>
              <a:t>etefeteoaat</a:t>
            </a:r>
            <a:endParaRPr b="0" lang="en-US" sz="2400" spc="-1" strike="noStrike">
              <a:solidFill>
                <a:srgbClr val="000000"/>
              </a:solidFill>
              <a:latin typeface="Arial"/>
            </a:endParaRPr>
          </a:p>
          <a:p>
            <a:pPr marL="342720" indent="-342720" rtl="0" algn="l">
              <a:spcBef>
                <a:spcPts val="799"/>
              </a:spcBef>
              <a:buClr>
                <a:srgbClr val="000000"/>
              </a:buClr>
              <a:buFont typeface="Arial"/>
              <a:buChar char="•"/>
              <a:tabLst>
                <a:tab algn="l" pos="914400"/>
                <a:tab algn="l" pos="1828800"/>
                <a:tab algn="l" pos="2743200"/>
                <a:tab algn="l" pos="3657600"/>
                <a:tab algn="l" pos="4572000"/>
                <a:tab algn="l" pos="5486400"/>
                <a:tab algn="l" pos="6400800"/>
                <a:tab algn="l" pos="7315200"/>
                <a:tab algn="l" pos="8229600"/>
                <a:tab algn="l" pos="9144000"/>
                <a:tab algn="l" pos="10058400"/>
              </a:tabLst>
            </a:pPr>
            <a:r>
              <a:rPr b="0" lang="en-US" sz="3200" spc="-1" strike="noStrike">
                <a:solidFill>
                  <a:srgbClr val="000000"/>
                </a:solidFill>
                <a:latin typeface="Arial"/>
              </a:rPr>
              <a:t>memberikan teks sandi</a:t>
            </a:r>
            <a:endParaRPr b="0" lang="en-US" sz="3200" spc="-1" strike="noStrike">
              <a:solidFill>
                <a:srgbClr val="000000"/>
              </a:solidFill>
              <a:latin typeface="Arial"/>
            </a:endParaRPr>
          </a:p>
          <a:p>
            <a:pPr lvl="1" marL="742680" indent="-285480" rtl="0" algn="l">
              <a:lnSpc>
                <a:spcPct val="100000"/>
              </a:lnSpc>
              <a:spcBef>
                <a:spcPts val="598"/>
              </a:spcBef>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AU" sz="2400" spc="-1" strike="noStrike">
                <a:solidFill>
                  <a:srgbClr val="000000"/>
                </a:solidFill>
                <a:latin typeface="Courier New"/>
              </a:rPr>
              <a:t>MEMATRHTGPRYETEFETEOAAT</a:t>
            </a:r>
            <a:endParaRPr b="0" lang="en-US" sz="2400" spc="-1" strike="noStrike">
              <a:solidFill>
                <a:srgbClr val="000000"/>
              </a:solidFill>
              <a:latin typeface="Arial"/>
            </a:endParaRPr>
          </a:p>
          <a:p>
            <a:pPr lvl="1" marL="742680" indent="-285480" rtl="0" algn="l">
              <a:spcBef>
                <a:spcPts val="697"/>
              </a:spcBef>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2400" spc="-1" strike="noStrike">
              <a:solidFill>
                <a:srgbClr val="000000"/>
              </a:solidFill>
              <a:latin typeface="Arial"/>
            </a:endParaRPr>
          </a:p>
          <a:p>
            <a:pPr lvl="1" marL="742680" indent="-285480" rtl="0" algn="l">
              <a:spcBef>
                <a:spcPts val="697"/>
              </a:spcBef>
              <a:buClr>
                <a:srgbClr val="000000"/>
              </a:buClr>
              <a:buFont typeface="Arial"/>
              <a:buChar char="–"/>
              <a:tabLst>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24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3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117" name="TextShape 1"/>
          <p:cNvSpPr txBox="1"/>
          <p:nvPr/>
        </p:nvSpPr>
        <p:spPr>
          <a:xfrm>
            <a:off x="457200" y="274320"/>
            <a:ext cx="8229600" cy="1143000"/>
          </a:xfrm>
          <a:prstGeom prst="rect">
            <a:avLst/>
          </a:prstGeom>
          <a:noFill/>
          <a:ln w="0">
            <a:noFill/>
          </a:ln>
        </p:spPr>
        <p:txBody>
          <a:bodyPr lIns="90000" rIns="90000" tIns="46800" bIns="46800" anchor="ctr">
            <a:noAutofit/>
          </a:bodyPr>
          <a:p>
            <a:pPr algn="ctr" rtl="0">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4400" spc="-1" strike="noStrike">
                <a:solidFill>
                  <a:srgbClr val="000000"/>
                </a:solidFill>
                <a:latin typeface="Arial"/>
              </a:rPr>
              <a:t>Sandi Transposisi Baris</a:t>
            </a:r>
            <a:endParaRPr b="0" lang="en-US" sz="4400" spc="-1" strike="noStrike">
              <a:solidFill>
                <a:srgbClr val="000000"/>
              </a:solidFill>
              <a:latin typeface="Arial"/>
            </a:endParaRPr>
          </a:p>
        </p:txBody>
      </p:sp>
      <p:sp>
        <p:nvSpPr>
          <p:cNvPr id="118" name="TextShape 2"/>
          <p:cNvSpPr txBox="1"/>
          <p:nvPr/>
        </p:nvSpPr>
        <p:spPr>
          <a:xfrm>
            <a:off x="457200" y="1600200"/>
            <a:ext cx="8229600" cy="4525920"/>
          </a:xfrm>
          <a:prstGeom prst="rect">
            <a:avLst/>
          </a:prstGeom>
          <a:noFill/>
          <a:ln w="0">
            <a:noFill/>
          </a:ln>
        </p:spPr>
        <p:txBody>
          <a:bodyPr lIns="90000" rIns="90000" tIns="46800" bIns="46800">
            <a:normAutofit/>
          </a:bodyPr>
          <a:p>
            <a:pPr marL="342720" indent="-342720" rtl="0" algn="l">
              <a:lnSpc>
                <a:spcPct val="80000"/>
              </a:lnSpc>
              <a:spcBef>
                <a:spcPts val="799"/>
              </a:spcBef>
              <a:buClr>
                <a:srgbClr val="000000"/>
              </a:buClr>
              <a:buFont typeface="Arial"/>
              <a:buChar char="•"/>
              <a:tabLst>
                <a:tab algn="l" pos="914400"/>
                <a:tab algn="l" pos="1828800"/>
                <a:tab algn="l" pos="2743200"/>
                <a:tab algn="l" pos="3657600"/>
                <a:tab algn="l" pos="4572000"/>
                <a:tab algn="l" pos="5486400"/>
                <a:tab algn="l" pos="6400800"/>
                <a:tab algn="l" pos="7315200"/>
                <a:tab algn="l" pos="8229600"/>
                <a:tab algn="l" pos="9144000"/>
                <a:tab algn="l" pos="10058400"/>
              </a:tabLst>
            </a:pPr>
            <a:r>
              <a:rPr b="0" lang="en-US" sz="3200" spc="-1" strike="noStrike">
                <a:solidFill>
                  <a:srgbClr val="000000"/>
                </a:solidFill>
                <a:latin typeface="Arial"/>
              </a:rPr>
              <a:t>skema yang lebih kompleks</a:t>
            </a:r>
            <a:endParaRPr b="0" lang="en-US" sz="3200" spc="-1" strike="noStrike">
              <a:solidFill>
                <a:srgbClr val="000000"/>
              </a:solidFill>
              <a:latin typeface="Arial"/>
            </a:endParaRPr>
          </a:p>
          <a:p>
            <a:pPr marL="342720" indent="-342720" rtl="0" algn="l">
              <a:lnSpc>
                <a:spcPct val="80000"/>
              </a:lnSpc>
              <a:spcBef>
                <a:spcPts val="799"/>
              </a:spcBef>
              <a:buClr>
                <a:srgbClr val="000000"/>
              </a:buClr>
              <a:buFont typeface="Arial"/>
              <a:buChar char="•"/>
              <a:tabLst>
                <a:tab algn="l" pos="914400"/>
                <a:tab algn="l" pos="1828800"/>
                <a:tab algn="l" pos="2743200"/>
                <a:tab algn="l" pos="3657600"/>
                <a:tab algn="l" pos="4572000"/>
                <a:tab algn="l" pos="5486400"/>
                <a:tab algn="l" pos="6400800"/>
                <a:tab algn="l" pos="7315200"/>
                <a:tab algn="l" pos="8229600"/>
                <a:tab algn="l" pos="9144000"/>
                <a:tab algn="l" pos="10058400"/>
              </a:tabLst>
            </a:pPr>
            <a:r>
              <a:rPr b="0" lang="en-AU" sz="3200" spc="-1" strike="noStrike">
                <a:solidFill>
                  <a:srgbClr val="000000"/>
                </a:solidFill>
                <a:latin typeface="Arial"/>
              </a:rPr>
              <a:t>Tuliskan surat-surat pesan dalam baris-baris pada sejumlah kolom yang telah ditentukan.</a:t>
            </a:r>
            <a:endParaRPr b="0" lang="en-US" sz="3200" spc="-1" strike="noStrike">
              <a:solidFill>
                <a:srgbClr val="000000"/>
              </a:solidFill>
              <a:latin typeface="Arial"/>
            </a:endParaRPr>
          </a:p>
          <a:p>
            <a:pPr marL="342720" indent="-342720" rtl="0" algn="l">
              <a:lnSpc>
                <a:spcPct val="80000"/>
              </a:lnSpc>
              <a:spcBef>
                <a:spcPts val="799"/>
              </a:spcBef>
              <a:buClr>
                <a:srgbClr val="000000"/>
              </a:buClr>
              <a:buFont typeface="Arial"/>
              <a:buChar char="•"/>
              <a:tabLst>
                <a:tab algn="l" pos="914400"/>
                <a:tab algn="l" pos="1828800"/>
                <a:tab algn="l" pos="2743200"/>
                <a:tab algn="l" pos="3657600"/>
                <a:tab algn="l" pos="4572000"/>
                <a:tab algn="l" pos="5486400"/>
                <a:tab algn="l" pos="6400800"/>
                <a:tab algn="l" pos="7315200"/>
                <a:tab algn="l" pos="8229600"/>
                <a:tab algn="l" pos="9144000"/>
                <a:tab algn="l" pos="10058400"/>
              </a:tabLst>
            </a:pPr>
            <a:r>
              <a:rPr b="0" lang="en-AU" sz="3200" spc="-1" strike="noStrike">
                <a:solidFill>
                  <a:srgbClr val="000000"/>
                </a:solidFill>
                <a:latin typeface="Arial"/>
              </a:rPr>
              <a:t>Kemudian susun ulang kolom berdasarkan kunci tertentu sebelum membaca baris-barisnya.</a:t>
            </a:r>
            <a:endParaRPr b="0" lang="en-US" sz="3200" spc="-1" strike="noStrike">
              <a:solidFill>
                <a:srgbClr val="000000"/>
              </a:solidFill>
              <a:latin typeface="Arial"/>
            </a:endParaRPr>
          </a:p>
          <a:p>
            <a:pPr lvl="1" marL="742680" indent="-285480" rtl="0" algn="l">
              <a:lnSpc>
                <a:spcPct val="80000"/>
              </a:lnSpc>
              <a:spcBef>
                <a:spcPts val="499"/>
              </a:spcBef>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AU" sz="2000" spc="-1" strike="noStrike">
                <a:solidFill>
                  <a:srgbClr val="000000"/>
                </a:solidFill>
                <a:latin typeface="Courier New"/>
              </a:rPr>
              <a:t>Kunci: 3 4 2 1 5 6 7</a:t>
            </a:r>
            <a:endParaRPr b="0" lang="en-US" sz="2000" spc="-1" strike="noStrike">
              <a:solidFill>
                <a:srgbClr val="000000"/>
              </a:solidFill>
              <a:latin typeface="Arial"/>
            </a:endParaRPr>
          </a:p>
          <a:p>
            <a:pPr lvl="1" marL="742680" indent="-285480" rtl="0" algn="l">
              <a:lnSpc>
                <a:spcPct val="80000"/>
              </a:lnSpc>
              <a:spcBef>
                <a:spcPts val="499"/>
              </a:spcBef>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AU" sz="2000" spc="-1" strike="noStrike">
                <a:solidFill>
                  <a:srgbClr val="000000"/>
                </a:solidFill>
                <a:latin typeface="Courier New"/>
              </a:rPr>
              <a:t>Teks biasa: attackp</a:t>
            </a:r>
            <a:endParaRPr b="0" lang="en-US" sz="2000" spc="-1" strike="noStrike">
              <a:solidFill>
                <a:srgbClr val="000000"/>
              </a:solidFill>
              <a:latin typeface="Arial"/>
            </a:endParaRPr>
          </a:p>
          <a:p>
            <a:pPr lvl="1" marL="742680" indent="-285480" rtl="0" algn="l">
              <a:lnSpc>
                <a:spcPct val="80000"/>
              </a:lnSpc>
              <a:spcBef>
                <a:spcPts val="499"/>
              </a:spcBef>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AU" sz="2000" spc="-1" strike="noStrike">
                <a:solidFill>
                  <a:srgbClr val="000000"/>
                </a:solidFill>
                <a:latin typeface="Courier New"/>
              </a:rPr>
              <a:t>           </a:t>
            </a:r>
            <a:r>
              <a:rPr b="0" lang="en-AU" sz="2000" spc="-1" strike="noStrike">
                <a:solidFill>
                  <a:srgbClr val="000000"/>
                </a:solidFill>
                <a:latin typeface="Courier New"/>
              </a:rPr>
              <a:t>ostpone</a:t>
            </a:r>
            <a:endParaRPr b="0" lang="en-US" sz="2000" spc="-1" strike="noStrike">
              <a:solidFill>
                <a:srgbClr val="000000"/>
              </a:solidFill>
              <a:latin typeface="Arial"/>
            </a:endParaRPr>
          </a:p>
          <a:p>
            <a:pPr lvl="1" marL="742680" indent="-285480" rtl="0" algn="l">
              <a:lnSpc>
                <a:spcPct val="80000"/>
              </a:lnSpc>
              <a:spcBef>
                <a:spcPts val="499"/>
              </a:spcBef>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AU" sz="2000" spc="-1" strike="noStrike">
                <a:solidFill>
                  <a:srgbClr val="000000"/>
                </a:solidFill>
                <a:latin typeface="Courier New"/>
              </a:rPr>
              <a:t>           </a:t>
            </a:r>
            <a:r>
              <a:rPr b="0" lang="en-AU" sz="2000" spc="-1" strike="noStrike">
                <a:solidFill>
                  <a:srgbClr val="000000"/>
                </a:solidFill>
                <a:latin typeface="Courier New"/>
              </a:rPr>
              <a:t>duntilt</a:t>
            </a:r>
            <a:endParaRPr b="0" lang="en-US" sz="2000" spc="-1" strike="noStrike">
              <a:solidFill>
                <a:srgbClr val="000000"/>
              </a:solidFill>
              <a:latin typeface="Arial"/>
            </a:endParaRPr>
          </a:p>
          <a:p>
            <a:pPr lvl="1" marL="742680" indent="-285480" rtl="0" algn="l">
              <a:lnSpc>
                <a:spcPct val="80000"/>
              </a:lnSpc>
              <a:spcBef>
                <a:spcPts val="499"/>
              </a:spcBef>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AU" sz="2000" spc="-1" strike="noStrike">
                <a:solidFill>
                  <a:srgbClr val="000000"/>
                </a:solidFill>
                <a:latin typeface="Courier New"/>
              </a:rPr>
              <a:t>           </a:t>
            </a:r>
            <a:r>
              <a:rPr b="0" lang="en-AU" sz="2000" spc="-1" strike="noStrike">
                <a:solidFill>
                  <a:srgbClr val="000000"/>
                </a:solidFill>
                <a:latin typeface="Courier New"/>
              </a:rPr>
              <a:t>woamxyz</a:t>
            </a:r>
            <a:endParaRPr b="0" lang="en-US" sz="2000" spc="-1" strike="noStrike">
              <a:solidFill>
                <a:srgbClr val="000000"/>
              </a:solidFill>
              <a:latin typeface="Arial"/>
            </a:endParaRPr>
          </a:p>
          <a:p>
            <a:pPr lvl="1" marL="742680" indent="-285480" rtl="0" algn="l">
              <a:lnSpc>
                <a:spcPct val="80000"/>
              </a:lnSpc>
              <a:spcBef>
                <a:spcPts val="499"/>
              </a:spcBef>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AU" sz="2000" spc="-1" strike="noStrike">
                <a:solidFill>
                  <a:srgbClr val="000000"/>
                </a:solidFill>
                <a:latin typeface="Courier New"/>
              </a:rPr>
              <a:t>Teks sandi: TTNAAPTMTSUOAODWCOIXKNLYPETZ</a:t>
            </a:r>
            <a:endParaRPr b="0" lang="en-US" sz="2000" spc="-1" strike="noStrike">
              <a:solidFill>
                <a:srgbClr val="000000"/>
              </a:solidFill>
              <a:latin typeface="Arial"/>
            </a:endParaRPr>
          </a:p>
          <a:p>
            <a:pPr lvl="1" marL="742680" indent="-285480" rtl="0" algn="l">
              <a:lnSpc>
                <a:spcPct val="80000"/>
              </a:lnSpc>
              <a:spcBef>
                <a:spcPts val="598"/>
              </a:spcBef>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AU" sz="2400" spc="-1" strike="noStrike">
                <a:solidFill>
                  <a:srgbClr val="000000"/>
                </a:solidFill>
                <a:latin typeface="Arial"/>
              </a:rPr>
              <a:t> </a:t>
            </a:r>
            <a:endParaRPr b="0" lang="en-US" sz="24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3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119" name="TextShape 1"/>
          <p:cNvSpPr txBox="1"/>
          <p:nvPr/>
        </p:nvSpPr>
        <p:spPr>
          <a:xfrm>
            <a:off x="457200" y="274320"/>
            <a:ext cx="8229600" cy="1143000"/>
          </a:xfrm>
          <a:prstGeom prst="rect">
            <a:avLst/>
          </a:prstGeom>
          <a:noFill/>
          <a:ln w="0">
            <a:noFill/>
          </a:ln>
        </p:spPr>
        <p:txBody>
          <a:bodyPr lIns="90000" rIns="90000" tIns="46800" bIns="46800" anchor="ctr">
            <a:noAutofit/>
          </a:bodyPr>
          <a:p>
            <a:pPr algn="ctr" rtl="0">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4400" spc="-1" strike="noStrike">
                <a:solidFill>
                  <a:srgbClr val="000000"/>
                </a:solidFill>
                <a:latin typeface="Arial"/>
              </a:rPr>
              <a:t>Kode Produk</a:t>
            </a:r>
            <a:endParaRPr b="0" lang="en-US" sz="4400" spc="-1" strike="noStrike">
              <a:solidFill>
                <a:srgbClr val="000000"/>
              </a:solidFill>
              <a:latin typeface="Arial"/>
            </a:endParaRPr>
          </a:p>
        </p:txBody>
      </p:sp>
      <p:sp>
        <p:nvSpPr>
          <p:cNvPr id="120" name="TextShape 2"/>
          <p:cNvSpPr txBox="1"/>
          <p:nvPr/>
        </p:nvSpPr>
        <p:spPr>
          <a:xfrm>
            <a:off x="457200" y="1600200"/>
            <a:ext cx="8229600" cy="4525920"/>
          </a:xfrm>
          <a:prstGeom prst="rect">
            <a:avLst/>
          </a:prstGeom>
          <a:noFill/>
          <a:ln w="0">
            <a:noFill/>
          </a:ln>
        </p:spPr>
        <p:txBody>
          <a:bodyPr lIns="90000" rIns="90000" tIns="46800" bIns="46800">
            <a:normAutofit/>
          </a:bodyPr>
          <a:p>
            <a:pPr marL="342720" indent="-342720" rtl="0" algn="l">
              <a:spcBef>
                <a:spcPts val="697"/>
              </a:spcBef>
              <a:buClr>
                <a:srgbClr val="000000"/>
              </a:buClr>
              <a:buFont typeface="Arial"/>
              <a:buChar char="•"/>
              <a:tabLst>
                <a:tab algn="l" pos="914400"/>
                <a:tab algn="l" pos="1828800"/>
                <a:tab algn="l" pos="2743200"/>
                <a:tab algn="l" pos="3657600"/>
                <a:tab algn="l" pos="4572000"/>
                <a:tab algn="l" pos="5486400"/>
                <a:tab algn="l" pos="6400800"/>
                <a:tab algn="l" pos="7315200"/>
                <a:tab algn="l" pos="8229600"/>
                <a:tab algn="l" pos="9144000"/>
                <a:tab algn="l" pos="10058400"/>
              </a:tabLst>
            </a:pPr>
            <a:r>
              <a:rPr b="0" lang="en-AU" sz="2800" spc="-1" strike="noStrike">
                <a:solidFill>
                  <a:srgbClr val="000000"/>
                </a:solidFill>
                <a:latin typeface="Arial"/>
              </a:rPr>
              <a:t>Sandi yang menggunakan substitusi atau transposisi tidak aman karena karakteristik bahasa.</a:t>
            </a:r>
            <a:endParaRPr b="0" lang="en-US" sz="2800" spc="-1" strike="noStrike">
              <a:solidFill>
                <a:srgbClr val="000000"/>
              </a:solidFill>
              <a:latin typeface="Arial"/>
            </a:endParaRPr>
          </a:p>
          <a:p>
            <a:pPr marL="342720" indent="-342720" rtl="0" algn="l">
              <a:spcBef>
                <a:spcPts val="697"/>
              </a:spcBef>
              <a:buClr>
                <a:srgbClr val="000000"/>
              </a:buClr>
              <a:buFont typeface="Arial"/>
              <a:buChar char="•"/>
              <a:tabLst>
                <a:tab algn="l" pos="914400"/>
                <a:tab algn="l" pos="1828800"/>
                <a:tab algn="l" pos="2743200"/>
                <a:tab algn="l" pos="3657600"/>
                <a:tab algn="l" pos="4572000"/>
                <a:tab algn="l" pos="5486400"/>
                <a:tab algn="l" pos="6400800"/>
                <a:tab algn="l" pos="7315200"/>
                <a:tab algn="l" pos="8229600"/>
                <a:tab algn="l" pos="9144000"/>
                <a:tab algn="l" pos="10058400"/>
              </a:tabLst>
            </a:pPr>
            <a:r>
              <a:rPr b="0" lang="en-AU" sz="2800" spc="-1" strike="noStrike">
                <a:solidFill>
                  <a:srgbClr val="000000"/>
                </a:solidFill>
                <a:latin typeface="Arial"/>
              </a:rPr>
              <a:t>Oleh karena itu, pertimbangkan untuk menggunakan beberapa sandi secara berurutan agar lebih sulit, tetapi:</a:t>
            </a:r>
            <a:endParaRPr b="0" lang="en-US" sz="2800" spc="-1" strike="noStrike">
              <a:solidFill>
                <a:srgbClr val="000000"/>
              </a:solidFill>
              <a:latin typeface="Arial"/>
            </a:endParaRPr>
          </a:p>
          <a:p>
            <a:pPr lvl="1" marL="742680" indent="-285480" rtl="0" algn="l">
              <a:spcBef>
                <a:spcPts val="598"/>
              </a:spcBef>
              <a:buClr>
                <a:srgbClr val="000000"/>
              </a:buClr>
              <a:buFont typeface="Arial"/>
              <a:buChar char="–"/>
              <a:tabLst>
                <a:tab algn="l" pos="914400"/>
                <a:tab algn="l" pos="1828800"/>
                <a:tab algn="l" pos="2743200"/>
                <a:tab algn="l" pos="3657600"/>
                <a:tab algn="l" pos="4572000"/>
                <a:tab algn="l" pos="5486400"/>
                <a:tab algn="l" pos="6400800"/>
                <a:tab algn="l" pos="7315200"/>
                <a:tab algn="l" pos="8229600"/>
                <a:tab algn="l" pos="9144000"/>
                <a:tab algn="l" pos="10058400"/>
              </a:tabLst>
            </a:pPr>
            <a:r>
              <a:rPr b="0" lang="en-AU" sz="2400" spc="-1" strike="noStrike">
                <a:solidFill>
                  <a:srgbClr val="000000"/>
                </a:solidFill>
                <a:latin typeface="Arial"/>
              </a:rPr>
              <a:t>dua substitusi menghasilkan substitusi yang lebih kompleks</a:t>
            </a:r>
            <a:endParaRPr b="0" lang="en-US" sz="2400" spc="-1" strike="noStrike">
              <a:solidFill>
                <a:srgbClr val="000000"/>
              </a:solidFill>
              <a:latin typeface="Arial"/>
            </a:endParaRPr>
          </a:p>
          <a:p>
            <a:pPr lvl="1" marL="742680" indent="-285480" rtl="0" algn="l">
              <a:spcBef>
                <a:spcPts val="598"/>
              </a:spcBef>
              <a:buClr>
                <a:srgbClr val="000000"/>
              </a:buClr>
              <a:buFont typeface="Arial"/>
              <a:buChar char="–"/>
              <a:tabLst>
                <a:tab algn="l" pos="914400"/>
                <a:tab algn="l" pos="1828800"/>
                <a:tab algn="l" pos="2743200"/>
                <a:tab algn="l" pos="3657600"/>
                <a:tab algn="l" pos="4572000"/>
                <a:tab algn="l" pos="5486400"/>
                <a:tab algn="l" pos="6400800"/>
                <a:tab algn="l" pos="7315200"/>
                <a:tab algn="l" pos="8229600"/>
                <a:tab algn="l" pos="9144000"/>
                <a:tab algn="l" pos="10058400"/>
              </a:tabLst>
            </a:pPr>
            <a:r>
              <a:rPr b="0" lang="en-AU" sz="2400" spc="-1" strike="noStrike">
                <a:solidFill>
                  <a:srgbClr val="000000"/>
                </a:solidFill>
                <a:latin typeface="Arial"/>
              </a:rPr>
              <a:t>dua transposisi menghasilkan transposisi yang lebih kompleks</a:t>
            </a:r>
            <a:endParaRPr b="0" lang="en-US" sz="2400" spc="-1" strike="noStrike">
              <a:solidFill>
                <a:srgbClr val="000000"/>
              </a:solidFill>
              <a:latin typeface="Arial"/>
            </a:endParaRPr>
          </a:p>
          <a:p>
            <a:pPr lvl="1" marL="742680" indent="-285480" rtl="0" algn="l">
              <a:spcBef>
                <a:spcPts val="598"/>
              </a:spcBef>
              <a:buClr>
                <a:srgbClr val="000000"/>
              </a:buClr>
              <a:buFont typeface="Arial"/>
              <a:buChar char="–"/>
              <a:tabLst>
                <a:tab algn="l" pos="914400"/>
                <a:tab algn="l" pos="1828800"/>
                <a:tab algn="l" pos="2743200"/>
                <a:tab algn="l" pos="3657600"/>
                <a:tab algn="l" pos="4572000"/>
                <a:tab algn="l" pos="5486400"/>
                <a:tab algn="l" pos="6400800"/>
                <a:tab algn="l" pos="7315200"/>
                <a:tab algn="l" pos="8229600"/>
                <a:tab algn="l" pos="9144000"/>
                <a:tab algn="l" pos="10058400"/>
              </a:tabLst>
            </a:pPr>
            <a:r>
              <a:rPr b="0" lang="en-AU" sz="2400" spc="-1" strike="noStrike">
                <a:solidFill>
                  <a:srgbClr val="000000"/>
                </a:solidFill>
                <a:latin typeface="Arial"/>
              </a:rPr>
              <a:t>tetapi substitusi yang diikuti dengan transposisi menghasilkan sandi baru yang jauh lebih sulit.</a:t>
            </a:r>
            <a:endParaRPr b="0" lang="en-US" sz="2400" spc="-1" strike="noStrike">
              <a:solidFill>
                <a:srgbClr val="000000"/>
              </a:solidFill>
              <a:latin typeface="Arial"/>
            </a:endParaRPr>
          </a:p>
          <a:p>
            <a:pPr marL="342720" indent="-342720" rtl="0" algn="l">
              <a:spcBef>
                <a:spcPts val="697"/>
              </a:spcBef>
              <a:buClr>
                <a:srgbClr val="000000"/>
              </a:buClr>
              <a:buFont typeface="Arial"/>
              <a:buChar char="•"/>
              <a:tabLst>
                <a:tab algn="l" pos="914400"/>
                <a:tab algn="l" pos="1828800"/>
                <a:tab algn="l" pos="2743200"/>
                <a:tab algn="l" pos="3657600"/>
                <a:tab algn="l" pos="4572000"/>
                <a:tab algn="l" pos="5486400"/>
                <a:tab algn="l" pos="6400800"/>
                <a:tab algn="l" pos="7315200"/>
                <a:tab algn="l" pos="8229600"/>
                <a:tab algn="l" pos="9144000"/>
                <a:tab algn="l" pos="10058400"/>
              </a:tabLst>
            </a:pPr>
            <a:r>
              <a:rPr b="0" lang="en-US" sz="2800" spc="-1" strike="noStrike">
                <a:solidFill>
                  <a:srgbClr val="000000"/>
                </a:solidFill>
                <a:latin typeface="Arial"/>
              </a:rPr>
              <a:t>Ini adalah jembatan dari sandi klasik ke sandi modern.</a:t>
            </a:r>
            <a:endParaRPr b="0" lang="en-US" sz="2800" spc="-1" strike="noStrike">
              <a:solidFill>
                <a:srgbClr val="000000"/>
              </a:solidFill>
              <a:latin typeface="Arial"/>
            </a:endParaRPr>
          </a:p>
          <a:p>
            <a:pPr marL="342720" indent="-342720" rtl="0" algn="l">
              <a:spcBef>
                <a:spcPts val="697"/>
              </a:spcBef>
              <a:buClr>
                <a:srgbClr val="000000"/>
              </a:buClr>
              <a:buFont typeface="Arial"/>
              <a:buChar char="•"/>
              <a:tabLst>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28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3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121" name="TextShape 1"/>
          <p:cNvSpPr txBox="1"/>
          <p:nvPr/>
        </p:nvSpPr>
        <p:spPr>
          <a:xfrm>
            <a:off x="457200" y="274320"/>
            <a:ext cx="8229600" cy="1143000"/>
          </a:xfrm>
          <a:prstGeom prst="rect">
            <a:avLst/>
          </a:prstGeom>
          <a:noFill/>
          <a:ln w="0">
            <a:noFill/>
          </a:ln>
        </p:spPr>
        <p:txBody>
          <a:bodyPr lIns="90000" rIns="90000" tIns="46800" bIns="46800" anchor="ctr">
            <a:noAutofit/>
          </a:bodyPr>
          <a:p>
            <a:pPr algn="ctr" rtl="0">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4400" spc="-1" strike="noStrike">
                <a:solidFill>
                  <a:srgbClr val="000000"/>
                </a:solidFill>
                <a:latin typeface="Arial"/>
              </a:rPr>
              <a:t>Mesin Rotor</a:t>
            </a:r>
            <a:endParaRPr b="0" lang="en-US" sz="4400" spc="-1" strike="noStrike">
              <a:solidFill>
                <a:srgbClr val="000000"/>
              </a:solidFill>
              <a:latin typeface="Arial"/>
            </a:endParaRPr>
          </a:p>
        </p:txBody>
      </p:sp>
      <p:sp>
        <p:nvSpPr>
          <p:cNvPr id="122" name="TextShape 2"/>
          <p:cNvSpPr txBox="1"/>
          <p:nvPr/>
        </p:nvSpPr>
        <p:spPr>
          <a:xfrm>
            <a:off x="457200" y="1600200"/>
            <a:ext cx="8229600" cy="4525920"/>
          </a:xfrm>
          <a:prstGeom prst="rect">
            <a:avLst/>
          </a:prstGeom>
          <a:noFill/>
          <a:ln w="0">
            <a:noFill/>
          </a:ln>
        </p:spPr>
        <p:txBody>
          <a:bodyPr lIns="90000" rIns="90000" tIns="46800" bIns="46800">
            <a:normAutofit/>
          </a:bodyPr>
          <a:p>
            <a:pPr marL="342720" indent="-342720" rtl="0" algn="l">
              <a:lnSpc>
                <a:spcPct val="90000"/>
              </a:lnSpc>
              <a:spcBef>
                <a:spcPts val="697"/>
              </a:spcBef>
              <a:buClr>
                <a:srgbClr val="000000"/>
              </a:buClr>
              <a:buFont typeface="Arial"/>
              <a:buChar char="•"/>
              <a:tabLst>
                <a:tab algn="l" pos="914400"/>
                <a:tab algn="l" pos="1828800"/>
                <a:tab algn="l" pos="2743200"/>
                <a:tab algn="l" pos="3657600"/>
                <a:tab algn="l" pos="4572000"/>
                <a:tab algn="l" pos="5486400"/>
                <a:tab algn="l" pos="6400800"/>
                <a:tab algn="l" pos="7315200"/>
                <a:tab algn="l" pos="8229600"/>
                <a:tab algn="l" pos="9144000"/>
                <a:tab algn="l" pos="10058400"/>
              </a:tabLst>
            </a:pPr>
            <a:r>
              <a:rPr b="0" lang="en-US" sz="2800" spc="-1" strike="noStrike">
                <a:solidFill>
                  <a:srgbClr val="000000"/>
                </a:solidFill>
                <a:latin typeface="Arial"/>
              </a:rPr>
              <a:t>Sebelum munculnya sandi modern, mesin rotor adalah produk sandi yang paling umum digunakan.</a:t>
            </a:r>
            <a:endParaRPr b="0" lang="en-US" sz="2800" spc="-1" strike="noStrike">
              <a:solidFill>
                <a:srgbClr val="000000"/>
              </a:solidFill>
              <a:latin typeface="Arial"/>
            </a:endParaRPr>
          </a:p>
          <a:p>
            <a:pPr marL="342720" indent="-342720" rtl="0" algn="l">
              <a:lnSpc>
                <a:spcPct val="90000"/>
              </a:lnSpc>
              <a:spcBef>
                <a:spcPts val="697"/>
              </a:spcBef>
              <a:buClr>
                <a:srgbClr val="000000"/>
              </a:buClr>
              <a:buFont typeface="Arial"/>
              <a:buChar char="•"/>
              <a:tabLst>
                <a:tab algn="l" pos="914400"/>
                <a:tab algn="l" pos="1828800"/>
                <a:tab algn="l" pos="2743200"/>
                <a:tab algn="l" pos="3657600"/>
                <a:tab algn="l" pos="4572000"/>
                <a:tab algn="l" pos="5486400"/>
                <a:tab algn="l" pos="6400800"/>
                <a:tab algn="l" pos="7315200"/>
                <a:tab algn="l" pos="8229600"/>
                <a:tab algn="l" pos="9144000"/>
                <a:tab algn="l" pos="10058400"/>
              </a:tabLst>
            </a:pPr>
            <a:r>
              <a:rPr b="0" lang="en-US" sz="2800" spc="-1" strike="noStrike">
                <a:solidFill>
                  <a:srgbClr val="000000"/>
                </a:solidFill>
                <a:latin typeface="Arial"/>
              </a:rPr>
              <a:t>banyak digunakan pada Perang Dunia II</a:t>
            </a:r>
            <a:endParaRPr b="0" lang="en-US" sz="2800" spc="-1" strike="noStrike">
              <a:solidFill>
                <a:srgbClr val="000000"/>
              </a:solidFill>
              <a:latin typeface="Arial"/>
            </a:endParaRPr>
          </a:p>
          <a:p>
            <a:pPr lvl="1" marL="742680" indent="-285480" rtl="0" algn="l">
              <a:lnSpc>
                <a:spcPct val="90000"/>
              </a:lnSpc>
              <a:spcBef>
                <a:spcPts val="598"/>
              </a:spcBef>
              <a:buClr>
                <a:srgbClr val="000000"/>
              </a:buClr>
              <a:buFont typeface="Arial"/>
              <a:buChar char="–"/>
              <a:tabLst>
                <a:tab algn="l" pos="914400"/>
                <a:tab algn="l" pos="1828800"/>
                <a:tab algn="l" pos="2743200"/>
                <a:tab algn="l" pos="3657600"/>
                <a:tab algn="l" pos="4572000"/>
                <a:tab algn="l" pos="5486400"/>
                <a:tab algn="l" pos="6400800"/>
                <a:tab algn="l" pos="7315200"/>
                <a:tab algn="l" pos="8229600"/>
                <a:tab algn="l" pos="9144000"/>
                <a:tab algn="l" pos="10058400"/>
              </a:tabLst>
            </a:pPr>
            <a:r>
              <a:rPr b="0" lang="en-US" sz="2400" spc="-1" strike="noStrike">
                <a:solidFill>
                  <a:srgbClr val="000000"/>
                </a:solidFill>
                <a:latin typeface="Arial"/>
              </a:rPr>
              <a:t>Enigma Jerman, Hagelin Sekutu, Ungu Jepang</a:t>
            </a:r>
            <a:endParaRPr b="0" lang="en-US" sz="2400" spc="-1" strike="noStrike">
              <a:solidFill>
                <a:srgbClr val="000000"/>
              </a:solidFill>
              <a:latin typeface="Arial"/>
            </a:endParaRPr>
          </a:p>
          <a:p>
            <a:pPr marL="342720" indent="-342720" rtl="0" algn="l">
              <a:lnSpc>
                <a:spcPct val="90000"/>
              </a:lnSpc>
              <a:spcBef>
                <a:spcPts val="697"/>
              </a:spcBef>
              <a:buClr>
                <a:srgbClr val="000000"/>
              </a:buClr>
              <a:buFont typeface="Arial"/>
              <a:buChar char="•"/>
              <a:tabLst>
                <a:tab algn="l" pos="914400"/>
                <a:tab algn="l" pos="1828800"/>
                <a:tab algn="l" pos="2743200"/>
                <a:tab algn="l" pos="3657600"/>
                <a:tab algn="l" pos="4572000"/>
                <a:tab algn="l" pos="5486400"/>
                <a:tab algn="l" pos="6400800"/>
                <a:tab algn="l" pos="7315200"/>
                <a:tab algn="l" pos="8229600"/>
                <a:tab algn="l" pos="9144000"/>
                <a:tab algn="l" pos="10058400"/>
              </a:tabLst>
            </a:pPr>
            <a:r>
              <a:rPr b="0" lang="en-US" sz="2800" spc="-1" strike="noStrike">
                <a:solidFill>
                  <a:srgbClr val="000000"/>
                </a:solidFill>
                <a:latin typeface="Arial"/>
              </a:rPr>
              <a:t>menerapkan sandi substitusi yang sangat kompleks dan bervariasi</a:t>
            </a:r>
            <a:endParaRPr b="0" lang="en-US" sz="2800" spc="-1" strike="noStrike">
              <a:solidFill>
                <a:srgbClr val="000000"/>
              </a:solidFill>
              <a:latin typeface="Arial"/>
            </a:endParaRPr>
          </a:p>
          <a:p>
            <a:pPr marL="342720" indent="-342720" rtl="0" algn="l">
              <a:lnSpc>
                <a:spcPct val="90000"/>
              </a:lnSpc>
              <a:spcBef>
                <a:spcPts val="697"/>
              </a:spcBef>
              <a:buClr>
                <a:srgbClr val="000000"/>
              </a:buClr>
              <a:buFont typeface="Arial"/>
              <a:buChar char="•"/>
              <a:tabLst>
                <a:tab algn="l" pos="914400"/>
                <a:tab algn="l" pos="1828800"/>
                <a:tab algn="l" pos="2743200"/>
                <a:tab algn="l" pos="3657600"/>
                <a:tab algn="l" pos="4572000"/>
                <a:tab algn="l" pos="5486400"/>
                <a:tab algn="l" pos="6400800"/>
                <a:tab algn="l" pos="7315200"/>
                <a:tab algn="l" pos="8229600"/>
                <a:tab algn="l" pos="9144000"/>
                <a:tab algn="l" pos="10058400"/>
              </a:tabLst>
            </a:pPr>
            <a:r>
              <a:rPr b="0" lang="en-US" sz="2800" spc="-1" strike="noStrike">
                <a:solidFill>
                  <a:srgbClr val="000000"/>
                </a:solidFill>
                <a:latin typeface="Arial"/>
              </a:rPr>
              <a:t>menggunakan serangkaian silinder, masing-masing memberikan satu substitusi, yang berputar dan berubah setelah setiap huruf dienkripsi.</a:t>
            </a:r>
            <a:endParaRPr b="0" lang="en-US" sz="2800" spc="-1" strike="noStrike">
              <a:solidFill>
                <a:srgbClr val="000000"/>
              </a:solidFill>
              <a:latin typeface="Arial"/>
            </a:endParaRPr>
          </a:p>
          <a:p>
            <a:pPr marL="342720" indent="-342720" rtl="0" algn="l">
              <a:lnSpc>
                <a:spcPct val="90000"/>
              </a:lnSpc>
              <a:spcBef>
                <a:spcPts val="697"/>
              </a:spcBef>
              <a:buClr>
                <a:srgbClr val="000000"/>
              </a:buClr>
              <a:buFont typeface="Arial"/>
              <a:buChar char="•"/>
              <a:tabLst>
                <a:tab algn="l" pos="914400"/>
                <a:tab algn="l" pos="1828800"/>
                <a:tab algn="l" pos="2743200"/>
                <a:tab algn="l" pos="3657600"/>
                <a:tab algn="l" pos="4572000"/>
                <a:tab algn="l" pos="5486400"/>
                <a:tab algn="l" pos="6400800"/>
                <a:tab algn="l" pos="7315200"/>
                <a:tab algn="l" pos="8229600"/>
                <a:tab algn="l" pos="9144000"/>
                <a:tab algn="l" pos="10058400"/>
              </a:tabLst>
            </a:pPr>
            <a:r>
              <a:rPr b="0" lang="en-US" sz="2800" spc="-1" strike="noStrike">
                <a:solidFill>
                  <a:srgbClr val="000000"/>
                </a:solidFill>
                <a:latin typeface="Arial"/>
              </a:rPr>
              <a:t>dengan 3 silinder memiliki 26</a:t>
            </a:r>
            <a:r>
              <a:rPr b="0" lang="en-US" sz="2800" spc="-1" strike="noStrike" baseline="30000">
                <a:solidFill>
                  <a:srgbClr val="000000"/>
                </a:solidFill>
                <a:latin typeface="Arial"/>
              </a:rPr>
              <a:t>3</a:t>
            </a:r>
            <a:r>
              <a:rPr b="0" lang="en-US" sz="2800" spc="-1" strike="noStrike">
                <a:solidFill>
                  <a:srgbClr val="000000"/>
                </a:solidFill>
                <a:latin typeface="Arial"/>
              </a:rPr>
              <a:t>=17576 alfabet</a:t>
            </a:r>
            <a:endParaRPr b="0" lang="en-US" sz="28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3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123" name="TextShape 1"/>
          <p:cNvSpPr txBox="1"/>
          <p:nvPr/>
        </p:nvSpPr>
        <p:spPr>
          <a:xfrm>
            <a:off x="457200" y="274320"/>
            <a:ext cx="8229600" cy="1143000"/>
          </a:xfrm>
          <a:prstGeom prst="rect">
            <a:avLst/>
          </a:prstGeom>
          <a:noFill/>
          <a:ln w="0">
            <a:noFill/>
          </a:ln>
        </p:spPr>
        <p:txBody>
          <a:bodyPr lIns="90000" rIns="90000" tIns="46800" bIns="46800" anchor="ctr">
            <a:noAutofit/>
          </a:bodyPr>
          <a:p>
            <a:pPr algn="ctr" rtl="0">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AU" sz="4400" spc="-1" strike="noStrike">
                <a:solidFill>
                  <a:srgbClr val="000000"/>
                </a:solidFill>
                <a:latin typeface="Arial"/>
              </a:rPr>
              <a:t>Steganografi</a:t>
            </a:r>
            <a:endParaRPr b="0" lang="en-US" sz="4400" spc="-1" strike="noStrike">
              <a:solidFill>
                <a:srgbClr val="000000"/>
              </a:solidFill>
              <a:latin typeface="Arial"/>
            </a:endParaRPr>
          </a:p>
        </p:txBody>
      </p:sp>
      <p:sp>
        <p:nvSpPr>
          <p:cNvPr id="124" name="TextShape 2"/>
          <p:cNvSpPr txBox="1"/>
          <p:nvPr/>
        </p:nvSpPr>
        <p:spPr>
          <a:xfrm>
            <a:off x="457200" y="1600200"/>
            <a:ext cx="8229600" cy="4525920"/>
          </a:xfrm>
          <a:prstGeom prst="rect">
            <a:avLst/>
          </a:prstGeom>
          <a:noFill/>
          <a:ln w="0">
            <a:noFill/>
          </a:ln>
        </p:spPr>
        <p:txBody>
          <a:bodyPr lIns="90000" rIns="90000" tIns="46800" bIns="46800">
            <a:normAutofit/>
          </a:bodyPr>
          <a:p>
            <a:pPr marL="342720" indent="-342720" rtl="0" algn="l">
              <a:spcBef>
                <a:spcPts val="799"/>
              </a:spcBef>
              <a:buClr>
                <a:srgbClr val="000000"/>
              </a:buClr>
              <a:buFont typeface="Arial"/>
              <a:buChar char="•"/>
              <a:tabLst>
                <a:tab algn="l" pos="914400"/>
                <a:tab algn="l" pos="1828800"/>
                <a:tab algn="l" pos="2743200"/>
                <a:tab algn="l" pos="3657600"/>
                <a:tab algn="l" pos="4572000"/>
                <a:tab algn="l" pos="5486400"/>
                <a:tab algn="l" pos="6400800"/>
                <a:tab algn="l" pos="7315200"/>
                <a:tab algn="l" pos="8229600"/>
                <a:tab algn="l" pos="9144000"/>
                <a:tab algn="l" pos="10058400"/>
              </a:tabLst>
            </a:pPr>
            <a:r>
              <a:rPr b="0" lang="en-US" sz="3200" spc="-1" strike="noStrike">
                <a:solidFill>
                  <a:srgbClr val="000000"/>
                </a:solidFill>
                <a:latin typeface="Arial"/>
              </a:rPr>
              <a:t>alternatif untuk enkripsi</a:t>
            </a:r>
            <a:endParaRPr b="0" lang="en-US" sz="3200" spc="-1" strike="noStrike">
              <a:solidFill>
                <a:srgbClr val="000000"/>
              </a:solidFill>
              <a:latin typeface="Arial"/>
            </a:endParaRPr>
          </a:p>
          <a:p>
            <a:pPr marL="342720" indent="-342720" rtl="0" algn="l">
              <a:spcBef>
                <a:spcPts val="799"/>
              </a:spcBef>
              <a:buClr>
                <a:srgbClr val="000000"/>
              </a:buClr>
              <a:buFont typeface="Arial"/>
              <a:buChar char="•"/>
              <a:tabLst>
                <a:tab algn="l" pos="914400"/>
                <a:tab algn="l" pos="1828800"/>
                <a:tab algn="l" pos="2743200"/>
                <a:tab algn="l" pos="3657600"/>
                <a:tab algn="l" pos="4572000"/>
                <a:tab algn="l" pos="5486400"/>
                <a:tab algn="l" pos="6400800"/>
                <a:tab algn="l" pos="7315200"/>
                <a:tab algn="l" pos="8229600"/>
                <a:tab algn="l" pos="9144000"/>
                <a:tab algn="l" pos="10058400"/>
              </a:tabLst>
            </a:pPr>
            <a:r>
              <a:rPr b="0" lang="en-US" sz="3200" spc="-1" strike="noStrike">
                <a:solidFill>
                  <a:srgbClr val="000000"/>
                </a:solidFill>
                <a:latin typeface="Arial"/>
              </a:rPr>
              <a:t>menyembunyikan keberadaan pesan</a:t>
            </a:r>
            <a:endParaRPr b="0" lang="en-US" sz="3200" spc="-1" strike="noStrike">
              <a:solidFill>
                <a:srgbClr val="000000"/>
              </a:solidFill>
              <a:latin typeface="Arial"/>
            </a:endParaRPr>
          </a:p>
          <a:p>
            <a:pPr lvl="1" marL="742680" indent="-285480" rtl="0" algn="l">
              <a:spcBef>
                <a:spcPts val="697"/>
              </a:spcBef>
              <a:buClr>
                <a:srgbClr val="000000"/>
              </a:buClr>
              <a:buFont typeface="Arial"/>
              <a:buChar char="–"/>
              <a:tabLst>
                <a:tab algn="l" pos="914400"/>
                <a:tab algn="l" pos="1828800"/>
                <a:tab algn="l" pos="2743200"/>
                <a:tab algn="l" pos="3657600"/>
                <a:tab algn="l" pos="4572000"/>
                <a:tab algn="l" pos="5486400"/>
                <a:tab algn="l" pos="6400800"/>
                <a:tab algn="l" pos="7315200"/>
                <a:tab algn="l" pos="8229600"/>
                <a:tab algn="l" pos="9144000"/>
                <a:tab algn="l" pos="10058400"/>
              </a:tabLst>
            </a:pPr>
            <a:r>
              <a:rPr b="0" lang="en-US" sz="2800" spc="-1" strike="noStrike">
                <a:solidFill>
                  <a:srgbClr val="000000"/>
                </a:solidFill>
                <a:latin typeface="Arial"/>
              </a:rPr>
              <a:t>menggunakan hanya sebagian huruf/kata dalam pesan yang lebih panjang yang ditandai dengan cara tertentu</a:t>
            </a:r>
            <a:endParaRPr b="0" lang="en-US" sz="2800" spc="-1" strike="noStrike">
              <a:solidFill>
                <a:srgbClr val="000000"/>
              </a:solidFill>
              <a:latin typeface="Arial"/>
            </a:endParaRPr>
          </a:p>
          <a:p>
            <a:pPr lvl="1" marL="742680" indent="-285480" rtl="0" algn="l">
              <a:spcBef>
                <a:spcPts val="697"/>
              </a:spcBef>
              <a:buClr>
                <a:srgbClr val="000000"/>
              </a:buClr>
              <a:buFont typeface="Arial"/>
              <a:buChar char="–"/>
              <a:tabLst>
                <a:tab algn="l" pos="914400"/>
                <a:tab algn="l" pos="1828800"/>
                <a:tab algn="l" pos="2743200"/>
                <a:tab algn="l" pos="3657600"/>
                <a:tab algn="l" pos="4572000"/>
                <a:tab algn="l" pos="5486400"/>
                <a:tab algn="l" pos="6400800"/>
                <a:tab algn="l" pos="7315200"/>
                <a:tab algn="l" pos="8229600"/>
                <a:tab algn="l" pos="9144000"/>
                <a:tab algn="l" pos="10058400"/>
              </a:tabLst>
            </a:pPr>
            <a:r>
              <a:rPr b="0" lang="en-US" sz="2800" spc="-1" strike="noStrike">
                <a:solidFill>
                  <a:srgbClr val="000000"/>
                </a:solidFill>
                <a:latin typeface="Arial"/>
              </a:rPr>
              <a:t>menggunakan tinta tak terlihat</a:t>
            </a:r>
            <a:endParaRPr b="0" lang="en-US" sz="2800" spc="-1" strike="noStrike">
              <a:solidFill>
                <a:srgbClr val="000000"/>
              </a:solidFill>
              <a:latin typeface="Arial"/>
            </a:endParaRPr>
          </a:p>
          <a:p>
            <a:pPr lvl="1" marL="742680" indent="-285480" rtl="0" algn="l">
              <a:spcBef>
                <a:spcPts val="697"/>
              </a:spcBef>
              <a:buClr>
                <a:srgbClr val="000000"/>
              </a:buClr>
              <a:buFont typeface="Arial"/>
              <a:buChar char="–"/>
              <a:tabLst>
                <a:tab algn="l" pos="914400"/>
                <a:tab algn="l" pos="1828800"/>
                <a:tab algn="l" pos="2743200"/>
                <a:tab algn="l" pos="3657600"/>
                <a:tab algn="l" pos="4572000"/>
                <a:tab algn="l" pos="5486400"/>
                <a:tab algn="l" pos="6400800"/>
                <a:tab algn="l" pos="7315200"/>
                <a:tab algn="l" pos="8229600"/>
                <a:tab algn="l" pos="9144000"/>
                <a:tab algn="l" pos="10058400"/>
              </a:tabLst>
            </a:pPr>
            <a:r>
              <a:rPr b="0" lang="en-US" sz="2800" spc="-1" strike="noStrike">
                <a:solidFill>
                  <a:srgbClr val="000000"/>
                </a:solidFill>
                <a:latin typeface="Arial"/>
              </a:rPr>
              <a:t>tersembunyi di LSB dalam gambar grafis atau file suara</a:t>
            </a:r>
            <a:endParaRPr b="0" lang="en-US" sz="2800" spc="-1" strike="noStrike">
              <a:solidFill>
                <a:srgbClr val="000000"/>
              </a:solidFill>
              <a:latin typeface="Arial"/>
            </a:endParaRPr>
          </a:p>
          <a:p>
            <a:pPr marL="342720" indent="-342720" rtl="0" algn="l">
              <a:spcBef>
                <a:spcPts val="799"/>
              </a:spcBef>
              <a:buClr>
                <a:srgbClr val="000000"/>
              </a:buClr>
              <a:buFont typeface="Arial"/>
              <a:buChar char="•"/>
              <a:tabLst>
                <a:tab algn="l" pos="914400"/>
                <a:tab algn="l" pos="1828800"/>
                <a:tab algn="l" pos="2743200"/>
                <a:tab algn="l" pos="3657600"/>
                <a:tab algn="l" pos="4572000"/>
                <a:tab algn="l" pos="5486400"/>
                <a:tab algn="l" pos="6400800"/>
                <a:tab algn="l" pos="7315200"/>
                <a:tab algn="l" pos="8229600"/>
                <a:tab algn="l" pos="9144000"/>
                <a:tab algn="l" pos="10058400"/>
              </a:tabLst>
            </a:pPr>
            <a:r>
              <a:rPr b="0" lang="en-US" sz="3200" spc="-1" strike="noStrike">
                <a:solidFill>
                  <a:srgbClr val="000000"/>
                </a:solidFill>
                <a:latin typeface="Arial"/>
              </a:rPr>
              <a:t>memiliki kekurangan</a:t>
            </a:r>
            <a:endParaRPr b="0" lang="en-US" sz="3200" spc="-1" strike="noStrike">
              <a:solidFill>
                <a:srgbClr val="000000"/>
              </a:solidFill>
              <a:latin typeface="Arial"/>
            </a:endParaRPr>
          </a:p>
          <a:p>
            <a:pPr lvl="1" marL="742680" indent="-285480" rtl="0" algn="l">
              <a:spcBef>
                <a:spcPts val="697"/>
              </a:spcBef>
              <a:buClr>
                <a:srgbClr val="000000"/>
              </a:buClr>
              <a:buFont typeface="Arial"/>
              <a:buChar char="–"/>
              <a:tabLst>
                <a:tab algn="l" pos="914400"/>
                <a:tab algn="l" pos="1828800"/>
                <a:tab algn="l" pos="2743200"/>
                <a:tab algn="l" pos="3657600"/>
                <a:tab algn="l" pos="4572000"/>
                <a:tab algn="l" pos="5486400"/>
                <a:tab algn="l" pos="6400800"/>
                <a:tab algn="l" pos="7315200"/>
                <a:tab algn="l" pos="8229600"/>
                <a:tab algn="l" pos="9144000"/>
                <a:tab algn="l" pos="10058400"/>
              </a:tabLst>
            </a:pPr>
            <a:r>
              <a:rPr b="0" lang="en-US" sz="2800" spc="-1" strike="noStrike">
                <a:solidFill>
                  <a:srgbClr val="000000"/>
                </a:solidFill>
                <a:latin typeface="Arial"/>
              </a:rPr>
              <a:t>Biaya operasional tinggi untuk menyembunyikan relatif sedikit informasi.</a:t>
            </a:r>
            <a:endParaRPr b="0" lang="en-US" sz="2800" spc="-1" strike="noStrike">
              <a:solidFill>
                <a:srgbClr val="000000"/>
              </a:solidFill>
              <a:latin typeface="Arial"/>
            </a:endParaRPr>
          </a:p>
          <a:p>
            <a:pPr lvl="1" marL="742680" indent="-285480" rtl="0" algn="l">
              <a:spcBef>
                <a:spcPts val="697"/>
              </a:spcBef>
              <a:buClr>
                <a:srgbClr val="000000"/>
              </a:buClr>
              <a:buFont typeface="Arial"/>
              <a:buChar char="–"/>
              <a:tabLst>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28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3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125" name="TextShape 1"/>
          <p:cNvSpPr txBox="1"/>
          <p:nvPr/>
        </p:nvSpPr>
        <p:spPr>
          <a:xfrm>
            <a:off x="457200" y="274320"/>
            <a:ext cx="8229600" cy="1143000"/>
          </a:xfrm>
          <a:prstGeom prst="rect">
            <a:avLst/>
          </a:prstGeom>
          <a:noFill/>
          <a:ln w="0">
            <a:noFill/>
          </a:ln>
        </p:spPr>
        <p:txBody>
          <a:bodyPr lIns="90000" rIns="90000" tIns="46800" bIns="46800" anchor="ctr">
            <a:noAutofit/>
          </a:bodyPr>
          <a:p>
            <a:pPr algn="ctr" rtl="0">
              <a:tabLst>
                <a:tab algn="l" pos="0"/>
                <a:tab algn="l" pos="914400"/>
                <a:tab algn="l" pos="1828800"/>
                <a:tab algn="l" pos="2743200"/>
                <a:tab algn="l" pos="3657600"/>
                <a:tab algn="l" pos="4572000"/>
                <a:tab algn="l" pos="5486400"/>
                <a:tab algn="l" pos="6400800"/>
                <a:tab algn="l" pos="7315200"/>
                <a:tab algn="l" pos="8229600"/>
                <a:tab algn="l" pos="9144000"/>
                <a:tab algn="l" pos="10058400"/>
              </a:tabLst>
            </a:pPr>
            <a:r>
              <a:rPr b="0" lang="en-US" sz="4400" spc="-1" strike="noStrike">
                <a:solidFill>
                  <a:srgbClr val="000000"/>
                </a:solidFill>
                <a:latin typeface="Arial"/>
              </a:rPr>
              <a:t>Ringkasan</a:t>
            </a:r>
            <a:endParaRPr b="0" lang="en-US" sz="4400" spc="-1" strike="noStrike">
              <a:solidFill>
                <a:srgbClr val="000000"/>
              </a:solidFill>
              <a:latin typeface="Arial"/>
            </a:endParaRPr>
          </a:p>
        </p:txBody>
      </p:sp>
      <p:sp>
        <p:nvSpPr>
          <p:cNvPr id="126" name="TextShape 2"/>
          <p:cNvSpPr txBox="1"/>
          <p:nvPr/>
        </p:nvSpPr>
        <p:spPr>
          <a:xfrm>
            <a:off x="457200" y="1600200"/>
            <a:ext cx="8229600" cy="4525920"/>
          </a:xfrm>
          <a:prstGeom prst="rect">
            <a:avLst/>
          </a:prstGeom>
          <a:noFill/>
          <a:ln w="0">
            <a:noFill/>
          </a:ln>
        </p:spPr>
        <p:txBody>
          <a:bodyPr lIns="90000" rIns="90000" tIns="46800" bIns="46800">
            <a:normAutofit/>
          </a:bodyPr>
          <a:p>
            <a:pPr marL="342720" indent="-342720" rtl="0" algn="l">
              <a:lnSpc>
                <a:spcPct val="90000"/>
              </a:lnSpc>
              <a:spcBef>
                <a:spcPts val="799"/>
              </a:spcBef>
              <a:buClr>
                <a:srgbClr val="000000"/>
              </a:buClr>
              <a:buFont typeface="Arial"/>
              <a:buChar char="•"/>
              <a:tabLst>
                <a:tab algn="l" pos="914400"/>
                <a:tab algn="l" pos="1828800"/>
                <a:tab algn="l" pos="2743200"/>
                <a:tab algn="l" pos="3657600"/>
                <a:tab algn="l" pos="4572000"/>
                <a:tab algn="l" pos="5486400"/>
                <a:tab algn="l" pos="6400800"/>
                <a:tab algn="l" pos="7315200"/>
                <a:tab algn="l" pos="8229600"/>
                <a:tab algn="l" pos="9144000"/>
                <a:tab algn="l" pos="10058400"/>
              </a:tabLst>
            </a:pPr>
            <a:r>
              <a:rPr b="0" lang="en-US" sz="3200" spc="-1" strike="noStrike">
                <a:solidFill>
                  <a:srgbClr val="000000"/>
                </a:solidFill>
                <a:latin typeface="Arial"/>
              </a:rPr>
              <a:t>telah mempertimbangkan:</a:t>
            </a:r>
            <a:endParaRPr b="0" lang="en-US" sz="3200" spc="-1" strike="noStrike">
              <a:solidFill>
                <a:srgbClr val="000000"/>
              </a:solidFill>
              <a:latin typeface="Arial"/>
            </a:endParaRPr>
          </a:p>
          <a:p>
            <a:pPr lvl="1" marL="742680" indent="-285480" rtl="0" algn="l">
              <a:lnSpc>
                <a:spcPct val="90000"/>
              </a:lnSpc>
              <a:spcBef>
                <a:spcPts val="697"/>
              </a:spcBef>
              <a:buClr>
                <a:srgbClr val="000000"/>
              </a:buClr>
              <a:buFont typeface="Arial"/>
              <a:buChar char="–"/>
              <a:tabLst>
                <a:tab algn="l" pos="914400"/>
                <a:tab algn="l" pos="1828800"/>
                <a:tab algn="l" pos="2743200"/>
                <a:tab algn="l" pos="3657600"/>
                <a:tab algn="l" pos="4572000"/>
                <a:tab algn="l" pos="5486400"/>
                <a:tab algn="l" pos="6400800"/>
                <a:tab algn="l" pos="7315200"/>
                <a:tab algn="l" pos="8229600"/>
                <a:tab algn="l" pos="9144000"/>
                <a:tab algn="l" pos="10058400"/>
              </a:tabLst>
            </a:pPr>
            <a:r>
              <a:rPr b="0" lang="en-US" sz="2800" spc="-1" strike="noStrike">
                <a:solidFill>
                  <a:srgbClr val="000000"/>
                </a:solidFill>
                <a:latin typeface="Arial"/>
              </a:rPr>
              <a:t>teknik dan terminologi sandi klasik</a:t>
            </a:r>
            <a:endParaRPr b="0" lang="en-US" sz="2800" spc="-1" strike="noStrike">
              <a:solidFill>
                <a:srgbClr val="000000"/>
              </a:solidFill>
              <a:latin typeface="Arial"/>
            </a:endParaRPr>
          </a:p>
          <a:p>
            <a:pPr lvl="1" marL="742680" indent="-285480" rtl="0" algn="l">
              <a:lnSpc>
                <a:spcPct val="90000"/>
              </a:lnSpc>
              <a:spcBef>
                <a:spcPts val="697"/>
              </a:spcBef>
              <a:buClr>
                <a:srgbClr val="000000"/>
              </a:buClr>
              <a:buFont typeface="Arial"/>
              <a:buChar char="–"/>
              <a:tabLst>
                <a:tab algn="l" pos="914400"/>
                <a:tab algn="l" pos="1828800"/>
                <a:tab algn="l" pos="2743200"/>
                <a:tab algn="l" pos="3657600"/>
                <a:tab algn="l" pos="4572000"/>
                <a:tab algn="l" pos="5486400"/>
                <a:tab algn="l" pos="6400800"/>
                <a:tab algn="l" pos="7315200"/>
                <a:tab algn="l" pos="8229600"/>
                <a:tab algn="l" pos="9144000"/>
                <a:tab algn="l" pos="10058400"/>
              </a:tabLst>
            </a:pPr>
            <a:r>
              <a:rPr b="0" lang="en-US" sz="2800" spc="-1" strike="noStrike">
                <a:solidFill>
                  <a:srgbClr val="000000"/>
                </a:solidFill>
                <a:latin typeface="Arial"/>
              </a:rPr>
              <a:t>sandi substitusi monoalfabetik</a:t>
            </a:r>
            <a:endParaRPr b="0" lang="en-US" sz="2800" spc="-1" strike="noStrike">
              <a:solidFill>
                <a:srgbClr val="000000"/>
              </a:solidFill>
              <a:latin typeface="Arial"/>
            </a:endParaRPr>
          </a:p>
          <a:p>
            <a:pPr lvl="1" marL="742680" indent="-285480" rtl="0" algn="l">
              <a:lnSpc>
                <a:spcPct val="90000"/>
              </a:lnSpc>
              <a:spcBef>
                <a:spcPts val="697"/>
              </a:spcBef>
              <a:buClr>
                <a:srgbClr val="000000"/>
              </a:buClr>
              <a:buFont typeface="Arial"/>
              <a:buChar char="–"/>
              <a:tabLst>
                <a:tab algn="l" pos="914400"/>
                <a:tab algn="l" pos="1828800"/>
                <a:tab algn="l" pos="2743200"/>
                <a:tab algn="l" pos="3657600"/>
                <a:tab algn="l" pos="4572000"/>
                <a:tab algn="l" pos="5486400"/>
                <a:tab algn="l" pos="6400800"/>
                <a:tab algn="l" pos="7315200"/>
                <a:tab algn="l" pos="8229600"/>
                <a:tab algn="l" pos="9144000"/>
                <a:tab algn="l" pos="10058400"/>
              </a:tabLst>
            </a:pPr>
            <a:r>
              <a:rPr b="0" lang="en-US" sz="2800" spc="-1" strike="noStrike">
                <a:solidFill>
                  <a:srgbClr val="000000"/>
                </a:solidFill>
                <a:latin typeface="Arial"/>
              </a:rPr>
              <a:t>Kriptanalisis menggunakan frekuensi huruf</a:t>
            </a:r>
            <a:endParaRPr b="0" lang="en-US" sz="2800" spc="-1" strike="noStrike">
              <a:solidFill>
                <a:srgbClr val="000000"/>
              </a:solidFill>
              <a:latin typeface="Arial"/>
            </a:endParaRPr>
          </a:p>
          <a:p>
            <a:pPr lvl="1" marL="742680" indent="-285480" rtl="0" algn="l">
              <a:lnSpc>
                <a:spcPct val="90000"/>
              </a:lnSpc>
              <a:spcBef>
                <a:spcPts val="697"/>
              </a:spcBef>
              <a:buClr>
                <a:srgbClr val="000000"/>
              </a:buClr>
              <a:buFont typeface="Arial"/>
              <a:buChar char="–"/>
              <a:tabLst>
                <a:tab algn="l" pos="914400"/>
                <a:tab algn="l" pos="1828800"/>
                <a:tab algn="l" pos="2743200"/>
                <a:tab algn="l" pos="3657600"/>
                <a:tab algn="l" pos="4572000"/>
                <a:tab algn="l" pos="5486400"/>
                <a:tab algn="l" pos="6400800"/>
                <a:tab algn="l" pos="7315200"/>
                <a:tab algn="l" pos="8229600"/>
                <a:tab algn="l" pos="9144000"/>
                <a:tab algn="l" pos="10058400"/>
              </a:tabLst>
            </a:pPr>
            <a:r>
              <a:rPr b="0" lang="en-US" sz="2800" spc="-1" strike="noStrike">
                <a:solidFill>
                  <a:srgbClr val="000000"/>
                </a:solidFill>
                <a:latin typeface="Arial"/>
              </a:rPr>
              <a:t>sandi Playfair</a:t>
            </a:r>
            <a:endParaRPr b="0" lang="en-US" sz="2800" spc="-1" strike="noStrike">
              <a:solidFill>
                <a:srgbClr val="000000"/>
              </a:solidFill>
              <a:latin typeface="Arial"/>
            </a:endParaRPr>
          </a:p>
          <a:p>
            <a:pPr lvl="1" marL="742680" indent="-285480" rtl="0" algn="l">
              <a:lnSpc>
                <a:spcPct val="90000"/>
              </a:lnSpc>
              <a:spcBef>
                <a:spcPts val="697"/>
              </a:spcBef>
              <a:buClr>
                <a:srgbClr val="000000"/>
              </a:buClr>
              <a:buFont typeface="Arial"/>
              <a:buChar char="–"/>
              <a:tabLst>
                <a:tab algn="l" pos="914400"/>
                <a:tab algn="l" pos="1828800"/>
                <a:tab algn="l" pos="2743200"/>
                <a:tab algn="l" pos="3657600"/>
                <a:tab algn="l" pos="4572000"/>
                <a:tab algn="l" pos="5486400"/>
                <a:tab algn="l" pos="6400800"/>
                <a:tab algn="l" pos="7315200"/>
                <a:tab algn="l" pos="8229600"/>
                <a:tab algn="l" pos="9144000"/>
                <a:tab algn="l" pos="10058400"/>
              </a:tabLst>
            </a:pPr>
            <a:r>
              <a:rPr b="0" lang="en-US" sz="2800" spc="-1" strike="noStrike">
                <a:solidFill>
                  <a:srgbClr val="000000"/>
                </a:solidFill>
                <a:latin typeface="Arial"/>
              </a:rPr>
              <a:t>sandi polialfabetik</a:t>
            </a:r>
            <a:endParaRPr b="0" lang="en-US" sz="2800" spc="-1" strike="noStrike">
              <a:solidFill>
                <a:srgbClr val="000000"/>
              </a:solidFill>
              <a:latin typeface="Arial"/>
            </a:endParaRPr>
          </a:p>
          <a:p>
            <a:pPr lvl="1" marL="742680" indent="-285480" rtl="0" algn="l">
              <a:lnSpc>
                <a:spcPct val="90000"/>
              </a:lnSpc>
              <a:spcBef>
                <a:spcPts val="697"/>
              </a:spcBef>
              <a:buClr>
                <a:srgbClr val="000000"/>
              </a:buClr>
              <a:buFont typeface="Arial"/>
              <a:buChar char="–"/>
              <a:tabLst>
                <a:tab algn="l" pos="914400"/>
                <a:tab algn="l" pos="1828800"/>
                <a:tab algn="l" pos="2743200"/>
                <a:tab algn="l" pos="3657600"/>
                <a:tab algn="l" pos="4572000"/>
                <a:tab algn="l" pos="5486400"/>
                <a:tab algn="l" pos="6400800"/>
                <a:tab algn="l" pos="7315200"/>
                <a:tab algn="l" pos="8229600"/>
                <a:tab algn="l" pos="9144000"/>
                <a:tab algn="l" pos="10058400"/>
              </a:tabLst>
            </a:pPr>
            <a:r>
              <a:rPr b="0" lang="en-US" sz="2800" spc="-1" strike="noStrike">
                <a:solidFill>
                  <a:srgbClr val="000000"/>
                </a:solidFill>
                <a:latin typeface="Arial"/>
              </a:rPr>
              <a:t>sandi transposisi</a:t>
            </a:r>
            <a:endParaRPr b="0" lang="en-US" sz="2800" spc="-1" strike="noStrike">
              <a:solidFill>
                <a:srgbClr val="000000"/>
              </a:solidFill>
              <a:latin typeface="Arial"/>
            </a:endParaRPr>
          </a:p>
          <a:p>
            <a:pPr lvl="1" marL="742680" indent="-285480" rtl="0" algn="l">
              <a:lnSpc>
                <a:spcPct val="90000"/>
              </a:lnSpc>
              <a:spcBef>
                <a:spcPts val="697"/>
              </a:spcBef>
              <a:buClr>
                <a:srgbClr val="000000"/>
              </a:buClr>
              <a:buFont typeface="Arial"/>
              <a:buChar char="–"/>
              <a:tabLst>
                <a:tab algn="l" pos="914400"/>
                <a:tab algn="l" pos="1828800"/>
                <a:tab algn="l" pos="2743200"/>
                <a:tab algn="l" pos="3657600"/>
                <a:tab algn="l" pos="4572000"/>
                <a:tab algn="l" pos="5486400"/>
                <a:tab algn="l" pos="6400800"/>
                <a:tab algn="l" pos="7315200"/>
                <a:tab algn="l" pos="8229600"/>
                <a:tab algn="l" pos="9144000"/>
                <a:tab algn="l" pos="10058400"/>
              </a:tabLst>
            </a:pPr>
            <a:r>
              <a:rPr b="0" lang="en-US" sz="2800" spc="-1" strike="noStrike">
                <a:solidFill>
                  <a:srgbClr val="000000"/>
                </a:solidFill>
                <a:latin typeface="Arial"/>
              </a:rPr>
              <a:t>sandi produk dan mesin rotor</a:t>
            </a:r>
            <a:endParaRPr b="0" lang="en-US" sz="2800" spc="-1" strike="noStrike">
              <a:solidFill>
                <a:srgbClr val="000000"/>
              </a:solidFill>
              <a:latin typeface="Arial"/>
            </a:endParaRPr>
          </a:p>
          <a:p>
            <a:pPr lvl="1" marL="742680" indent="-285480" rtl="0" algn="l">
              <a:lnSpc>
                <a:spcPct val="90000"/>
              </a:lnSpc>
              <a:spcBef>
                <a:spcPts val="697"/>
              </a:spcBef>
              <a:buClr>
                <a:srgbClr val="000000"/>
              </a:buClr>
              <a:buFont typeface="Arial"/>
              <a:buChar char="–"/>
              <a:tabLst>
                <a:tab algn="l" pos="914400"/>
                <a:tab algn="l" pos="1828800"/>
                <a:tab algn="l" pos="2743200"/>
                <a:tab algn="l" pos="3657600"/>
                <a:tab algn="l" pos="4572000"/>
                <a:tab algn="l" pos="5486400"/>
                <a:tab algn="l" pos="6400800"/>
                <a:tab algn="l" pos="7315200"/>
                <a:tab algn="l" pos="8229600"/>
                <a:tab algn="l" pos="9144000"/>
                <a:tab algn="l" pos="10058400"/>
              </a:tabLst>
            </a:pPr>
            <a:r>
              <a:rPr b="0" lang="en-US" sz="2800" spc="-1" strike="noStrike">
                <a:solidFill>
                  <a:srgbClr val="000000"/>
                </a:solidFill>
                <a:latin typeface="Arial"/>
              </a:rPr>
              <a:t>stenografi</a:t>
            </a:r>
            <a:endParaRPr b="0" lang="en-US" sz="2800" spc="-1" strike="noStrike">
              <a:solidFill>
                <a:srgbClr val="000000"/>
              </a:solidFill>
              <a:latin typeface="Arial"/>
            </a:endParaRPr>
          </a:p>
          <a:p>
            <a:pPr lvl="1" marL="742680" indent="-285480" rtl="0" algn="l">
              <a:lnSpc>
                <a:spcPct val="90000"/>
              </a:lnSpc>
              <a:spcBef>
                <a:spcPts val="697"/>
              </a:spcBef>
              <a:buClr>
                <a:srgbClr val="000000"/>
              </a:buClr>
              <a:buFont typeface="Arial"/>
              <a:buChar char="–"/>
              <a:tabLst>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2800" spc="-1" strike="noStrike">
              <a:solidFill>
                <a:srgbClr val="000000"/>
              </a:solidFill>
              <a:latin typeface="Arial"/>
            </a:endParaRPr>
          </a:p>
          <a:p>
            <a:pPr lvl="1" marL="742680" indent="-285480" rtl="0" algn="l">
              <a:lnSpc>
                <a:spcPct val="90000"/>
              </a:lnSpc>
              <a:spcBef>
                <a:spcPts val="697"/>
              </a:spcBef>
              <a:buClr>
                <a:srgbClr val="000000"/>
              </a:buClr>
              <a:buFont typeface="Arial"/>
              <a:buChar char="–"/>
              <a:tabLst>
                <a:tab algn="l" pos="914400"/>
                <a:tab algn="l" pos="1828800"/>
                <a:tab algn="l" pos="2743200"/>
                <a:tab algn="l" pos="3657600"/>
                <a:tab algn="l" pos="4572000"/>
                <a:tab algn="l" pos="5486400"/>
                <a:tab algn="l" pos="6400800"/>
                <a:tab algn="l" pos="7315200"/>
                <a:tab algn="l" pos="8229600"/>
                <a:tab algn="l" pos="9144000"/>
                <a:tab algn="l" pos="10058400"/>
              </a:tabLst>
            </a:pPr>
            <a:endParaRPr b="0" lang="en-US" sz="28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app.xml><?xml version="1.0" encoding="utf-8"?>
<Properties xmlns="http://schemas.openxmlformats.org/officeDocument/2006/extended-properties" xmlns:vt="http://schemas.openxmlformats.org/officeDocument/2006/docPropsVTypes">
  <Template/>
  <TotalTime>297</TotalTime>
  <Application>LibreOffice/7.0.6.2$Linux_X86_64 LibreOffice_project/00$Build-2</Application>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2002-03-28T02:06:54Z</dcterms:created>
  <dc:creator>Dr Lawrie Brown</dc:creator>
  <dc:description/>
  <dc:language>en-US</dc:language>
  <cp:lastModifiedBy>Murat Zeren</cp:lastModifiedBy>
  <dcterms:modified xsi:type="dcterms:W3CDTF">2003-02-25T12:57:40Z</dcterms:modified>
  <cp:revision>16</cp:revision>
  <dc:subject>Lecture Overheads</dc:subject>
  <dc:title>Cryptography and Network Security 3/e</dc:title>
</cp:coreProperties>
</file>