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045325" cy="9345613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Gaya Medium 2 - Aks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4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704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8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524000" y="2204865"/>
            <a:ext cx="914400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Risiko Bisnis dan Kejahatan; Kerugian Bisnis dan Kerugian Negara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.4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E934BCEE-34A4-1B45-9728-9809F329257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60512" y="4471372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60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00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43408"/>
            <a:ext cx="1219200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44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648"/>
          <a:stretch/>
        </p:blipFill>
        <p:spPr>
          <a:xfrm>
            <a:off x="0" y="-171400"/>
            <a:ext cx="12192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90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94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648"/>
          <a:stretch/>
        </p:blipFill>
        <p:spPr>
          <a:xfrm>
            <a:off x="0" y="-171400"/>
            <a:ext cx="12192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26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94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88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7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648"/>
          <a:stretch/>
        </p:blipFill>
        <p:spPr>
          <a:xfrm>
            <a:off x="0" y="-171400"/>
            <a:ext cx="12192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14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8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91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38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84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38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3157</TotalTime>
  <Words>25</Words>
  <Application>Microsoft Macintosh PowerPoint</Application>
  <PresentationFormat>Layar Lebar</PresentationFormat>
  <Paragraphs>3</Paragraphs>
  <Slides>16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512</cp:revision>
  <cp:lastPrinted>2017-08-29T02:54:51Z</cp:lastPrinted>
  <dcterms:created xsi:type="dcterms:W3CDTF">2010-04-18T12:06:30Z</dcterms:created>
  <dcterms:modified xsi:type="dcterms:W3CDTF">2026-10-02T07:39:09Z</dcterms:modified>
</cp:coreProperties>
</file>