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045325" cy="9345613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3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43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2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335360" y="2199635"/>
            <a:ext cx="1152128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WANPRESTASI, PERBUATAN MELAWAN HUKUM, DAN KESALAHAN ADMINISTRATIF.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.5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516F9858-A90C-6E4C-AA7B-995811CB2CD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5360" y="4471372"/>
            <a:ext cx="1152128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17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06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733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949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4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4707"/>
          <a:stretch/>
        </p:blipFill>
        <p:spPr>
          <a:xfrm>
            <a:off x="0" y="-99392"/>
            <a:ext cx="1219200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74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171400"/>
            <a:ext cx="12192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57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171400"/>
            <a:ext cx="12192000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95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58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1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07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880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2979</TotalTime>
  <Words>25</Words>
  <Application>Microsoft Macintosh PowerPoint</Application>
  <PresentationFormat>Layar Lebar</PresentationFormat>
  <Paragraphs>3</Paragraphs>
  <Slides>14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463</cp:revision>
  <cp:lastPrinted>2017-08-29T02:54:51Z</cp:lastPrinted>
  <dcterms:created xsi:type="dcterms:W3CDTF">2010-04-18T12:06:30Z</dcterms:created>
  <dcterms:modified xsi:type="dcterms:W3CDTF">2026-10-09T00:51:14Z</dcterms:modified>
</cp:coreProperties>
</file>