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7045325" cy="9345613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3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43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60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0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405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060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17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52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738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61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32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81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5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061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915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0777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2986</TotalTime>
  <Words>0</Words>
  <Application>Microsoft Macintosh PowerPoint</Application>
  <PresentationFormat>Layar Lebar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475</cp:revision>
  <cp:lastPrinted>2017-08-29T02:54:51Z</cp:lastPrinted>
  <dcterms:created xsi:type="dcterms:W3CDTF">2010-04-18T12:06:30Z</dcterms:created>
  <dcterms:modified xsi:type="dcterms:W3CDTF">2026-10-09T12:40:32Z</dcterms:modified>
</cp:coreProperties>
</file>