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59" r:id="rId4"/>
    <p:sldId id="260" r:id="rId5"/>
    <p:sldId id="25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50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BF55DC0-887F-43D5-A80F-79352C57D1A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BF55DC0-887F-43D5-A80F-79352C57D1A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BF55DC0-887F-43D5-A80F-79352C57D1A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BF55DC0-887F-43D5-A80F-79352C57D1AD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STATISTIK PENELITIAN  PENDIDIKAN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495800" cy="748262"/>
          </a:xfrm>
        </p:spPr>
        <p:txBody>
          <a:bodyPr/>
          <a:lstStyle/>
          <a:p>
            <a:r>
              <a:rPr lang="en-US" b="1" dirty="0" err="1"/>
              <a:t>Amnah</a:t>
            </a:r>
            <a:r>
              <a:rPr lang="en-US" b="1" dirty="0"/>
              <a:t>, S.</a:t>
            </a:r>
            <a:r>
              <a:rPr lang="en-US" b="1" dirty="0" err="1"/>
              <a:t>Kom</a:t>
            </a:r>
            <a:r>
              <a:rPr lang="en-US" b="1" dirty="0"/>
              <a:t>.,MTI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943600" y="5257800"/>
            <a:ext cx="3124200" cy="748262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Pertemuan_Enam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5354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9154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Teknik </a:t>
            </a:r>
            <a:r>
              <a:rPr lang="en-US" dirty="0" err="1"/>
              <a:t>Pembuatan</a:t>
            </a:r>
            <a:r>
              <a:rPr lang="en-US" dirty="0"/>
              <a:t> </a:t>
            </a:r>
            <a:r>
              <a:rPr lang="en-US" dirty="0" err="1"/>
              <a:t>Penentuan</a:t>
            </a:r>
            <a:r>
              <a:rPr lang="en-US" dirty="0"/>
              <a:t> </a:t>
            </a:r>
            <a:r>
              <a:rPr lang="en-US" dirty="0" err="1"/>
              <a:t>Responden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62200"/>
            <a:ext cx="8686800" cy="2438400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topik</a:t>
            </a:r>
            <a:endParaRPr lang="en-US" dirty="0"/>
          </a:p>
          <a:p>
            <a:pPr>
              <a:buFontTx/>
              <a:buChar char="-"/>
            </a:pP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populasi</a:t>
            </a:r>
            <a:endParaRPr lang="en-US" dirty="0"/>
          </a:p>
          <a:p>
            <a:pPr>
              <a:buFontTx/>
              <a:buChar char="-"/>
            </a:pP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responden</a:t>
            </a:r>
            <a:r>
              <a:rPr lang="en-US" dirty="0"/>
              <a:t>,  minimal 25 %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populasi</a:t>
            </a:r>
            <a:endParaRPr lang="en-US" dirty="0"/>
          </a:p>
          <a:p>
            <a:pPr>
              <a:buFontTx/>
              <a:buChar char="-"/>
            </a:pP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</a:t>
            </a:r>
            <a:r>
              <a:rPr lang="en-US" dirty="0" err="1"/>
              <a:t>likert</a:t>
            </a:r>
            <a:endParaRPr lang="en-US" dirty="0"/>
          </a:p>
          <a:p>
            <a:pPr>
              <a:buFontTx/>
              <a:buChar char="-"/>
            </a:pP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skala</a:t>
            </a:r>
            <a:r>
              <a:rPr lang="en-US" dirty="0"/>
              <a:t> kata </a:t>
            </a:r>
          </a:p>
          <a:p>
            <a:pPr>
              <a:buFontTx/>
              <a:buChar char="-"/>
            </a:pPr>
            <a:endParaRPr lang="en-US" dirty="0"/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69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B73F4-8E5C-0280-CBF7-47F765D02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Pembuatan</a:t>
            </a:r>
            <a:r>
              <a:rPr lang="en-US" dirty="0"/>
              <a:t> Table </a:t>
            </a:r>
            <a:r>
              <a:rPr lang="en-US" dirty="0" err="1"/>
              <a:t>Perhitungan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D518C-E591-2A48-CA58-2D7A6B7E6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 (Current)</a:t>
            </a:r>
          </a:p>
          <a:p>
            <a:endParaRPr lang="en-US" dirty="0"/>
          </a:p>
          <a:p>
            <a:r>
              <a:rPr lang="en-US" dirty="0" err="1"/>
              <a:t>Kondisi</a:t>
            </a:r>
            <a:r>
              <a:rPr lang="en-US" dirty="0"/>
              <a:t> yang </a:t>
            </a:r>
            <a:r>
              <a:rPr lang="en-US" dirty="0" err="1"/>
              <a:t>diharapkan</a:t>
            </a:r>
            <a:r>
              <a:rPr lang="en-US" dirty="0"/>
              <a:t> (</a:t>
            </a:r>
            <a:r>
              <a:rPr lang="en-US" dirty="0" err="1"/>
              <a:t>Expectasi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Skala </a:t>
            </a:r>
            <a:r>
              <a:rPr lang="en-US" dirty="0" err="1"/>
              <a:t>likert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Grafik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866944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C89DB-BF85-647C-AA16-606A49B6D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Studi </a:t>
            </a:r>
            <a:r>
              <a:rPr lang="en-US" dirty="0" err="1"/>
              <a:t>Kasus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5C7BA-AA68-3AD8-040E-023AD66B7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solidFill>
                  <a:srgbClr val="FFC000"/>
                </a:solidFill>
              </a:rPr>
              <a:t>Mengevaluasi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jumlah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mahasiswa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dari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luar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err="1">
                <a:solidFill>
                  <a:srgbClr val="FFC000"/>
                </a:solidFill>
              </a:rPr>
              <a:t>kota</a:t>
            </a:r>
            <a:r>
              <a:rPr lang="en-US" dirty="0">
                <a:solidFill>
                  <a:srgbClr val="FFC000"/>
                </a:solidFill>
              </a:rPr>
              <a:t> di IIB </a:t>
            </a:r>
            <a:r>
              <a:rPr lang="en-US" dirty="0" err="1">
                <a:solidFill>
                  <a:srgbClr val="FFC000"/>
                </a:solidFill>
              </a:rPr>
              <a:t>Darmajaya</a:t>
            </a:r>
            <a:r>
              <a:rPr lang="en-US" dirty="0">
                <a:solidFill>
                  <a:srgbClr val="FFC000"/>
                </a:solidFill>
              </a:rPr>
              <a:t> (</a:t>
            </a:r>
            <a:r>
              <a:rPr lang="en-US" dirty="0" err="1">
                <a:solidFill>
                  <a:srgbClr val="FFC000"/>
                </a:solidFill>
              </a:rPr>
              <a:t>Fakultas</a:t>
            </a:r>
            <a:r>
              <a:rPr lang="en-US" dirty="0">
                <a:solidFill>
                  <a:srgbClr val="FFC000"/>
                </a:solidFill>
              </a:rPr>
              <a:t>/ Prodi)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1</a:t>
            </a:r>
          </a:p>
          <a:p>
            <a:r>
              <a:rPr lang="en-US" dirty="0" err="1"/>
              <a:t>Mengevaluasi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yang </a:t>
            </a:r>
            <a:r>
              <a:rPr lang="en-US" dirty="0" err="1"/>
              <a:t>ikut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kemahasiswaan</a:t>
            </a:r>
            <a:r>
              <a:rPr lang="en-US" dirty="0"/>
              <a:t> di IIB </a:t>
            </a:r>
            <a:r>
              <a:rPr lang="en-US" dirty="0" err="1"/>
              <a:t>Darmajaya</a:t>
            </a:r>
            <a:r>
              <a:rPr lang="en-US" dirty="0"/>
              <a:t> (</a:t>
            </a:r>
            <a:r>
              <a:rPr lang="en-US" dirty="0" err="1"/>
              <a:t>Fakultas</a:t>
            </a:r>
            <a:r>
              <a:rPr lang="en-US" dirty="0"/>
              <a:t>/ Prodi)_4</a:t>
            </a:r>
          </a:p>
          <a:p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Mengevaluasi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jumlah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mahasiswa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yang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makan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siang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4">
                    <a:lumMod val="50000"/>
                  </a:schemeClr>
                </a:solidFill>
              </a:rPr>
              <a:t>dikantin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Darmajaya3</a:t>
            </a:r>
          </a:p>
          <a:p>
            <a:r>
              <a:rPr lang="en-US" dirty="0" err="1"/>
              <a:t>Mengevaluasi</a:t>
            </a:r>
            <a:r>
              <a:rPr lang="en-US" dirty="0"/>
              <a:t> </a:t>
            </a:r>
            <a:r>
              <a:rPr lang="en-US" dirty="0" err="1"/>
              <a:t>karyawan</a:t>
            </a:r>
            <a:r>
              <a:rPr lang="en-US" dirty="0"/>
              <a:t> yang </a:t>
            </a:r>
            <a:r>
              <a:rPr lang="en-US" dirty="0" err="1"/>
              <a:t>makan</a:t>
            </a:r>
            <a:r>
              <a:rPr lang="en-US" dirty="0"/>
              <a:t> di </a:t>
            </a:r>
            <a:r>
              <a:rPr lang="en-US" dirty="0" err="1"/>
              <a:t>kantin</a:t>
            </a:r>
            <a:r>
              <a:rPr lang="en-US" dirty="0"/>
              <a:t> Darmajaya_2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06467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528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Sekian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Enam</a:t>
            </a:r>
            <a:br>
              <a:rPr lang="en-US" dirty="0"/>
            </a:b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jumpa</a:t>
            </a:r>
            <a:r>
              <a:rPr lang="en-US" dirty="0"/>
              <a:t> d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Tujuh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038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195</TotalTime>
  <Words>121</Words>
  <Application>Microsoft Office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Georgia</vt:lpstr>
      <vt:lpstr>Trebuchet MS</vt:lpstr>
      <vt:lpstr>Wingdings 2</vt:lpstr>
      <vt:lpstr>Urban</vt:lpstr>
      <vt:lpstr>STATISTIK PENELITIAN  PENDIDIKAN </vt:lpstr>
      <vt:lpstr>Teknik Pembuatan Penentuan Responden</vt:lpstr>
      <vt:lpstr>Pembuatan Table Perhitungan</vt:lpstr>
      <vt:lpstr>Studi Kasus</vt:lpstr>
      <vt:lpstr>Sekian Materi Pertemuan Enam sampai jumpa d pertemuan Tujuh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STATISTIK PENELITIAN  PENDIDIKAN</dc:title>
  <dc:creator>User</dc:creator>
  <cp:lastModifiedBy>Amnah Amnah</cp:lastModifiedBy>
  <cp:revision>19</cp:revision>
  <dcterms:created xsi:type="dcterms:W3CDTF">2024-08-16T02:02:40Z</dcterms:created>
  <dcterms:modified xsi:type="dcterms:W3CDTF">2025-10-27T09:22:41Z</dcterms:modified>
</cp:coreProperties>
</file>