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/>
    <p:restoredTop sz="94721"/>
  </p:normalViewPr>
  <p:slideViewPr>
    <p:cSldViewPr snapToGrid="0" snapToObjects="1">
      <p:cViewPr varScale="1">
        <p:scale>
          <a:sx n="108" d="100"/>
          <a:sy n="108" d="100"/>
        </p:scale>
        <p:origin x="3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2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1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28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7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8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9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8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05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3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6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B8CC7-573D-6548-9AE8-05A76A506BC5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64B58-D54D-DC44-BFEB-6A6DF3254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7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24C14-3A86-A945-B724-393CE5A2C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042" y="2205463"/>
            <a:ext cx="8679915" cy="1223537"/>
          </a:xfrm>
        </p:spPr>
        <p:txBody>
          <a:bodyPr/>
          <a:lstStyle/>
          <a:p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79A6ED-258B-4141-B285-4B21133D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93713"/>
          </a:xfrm>
        </p:spPr>
        <p:txBody>
          <a:bodyPr/>
          <a:lstStyle/>
          <a:p>
            <a:r>
              <a:rPr lang="en-US" dirty="0" err="1"/>
              <a:t>Rohiman</a:t>
            </a:r>
            <a:r>
              <a:rPr lang="en-US" dirty="0"/>
              <a:t>, </a:t>
            </a:r>
            <a:r>
              <a:rPr lang="en-US" dirty="0" err="1"/>
              <a:t>S.Pd</a:t>
            </a:r>
            <a:r>
              <a:rPr lang="en-US" dirty="0"/>
              <a:t>., </a:t>
            </a:r>
            <a:r>
              <a:rPr lang="en-US" dirty="0" err="1"/>
              <a:t>M.Sn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4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1FF5BA-7B02-F64A-AE49-FA602FF0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79" y="1142221"/>
            <a:ext cx="11411441" cy="494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3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BC4BD3-F7B0-1147-8CBF-DEA9C7F1287C}"/>
              </a:ext>
            </a:extLst>
          </p:cNvPr>
          <p:cNvSpPr/>
          <p:nvPr/>
        </p:nvSpPr>
        <p:spPr>
          <a:xfrm>
            <a:off x="1563584" y="1340553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err="1"/>
              <a:t>Urgensi</a:t>
            </a:r>
            <a:r>
              <a:rPr lang="en-US" sz="3200" dirty="0"/>
              <a:t>/ </a:t>
            </a:r>
            <a:r>
              <a:rPr lang="en-US" sz="3200" dirty="0" err="1"/>
              <a:t>kebutuhan</a:t>
            </a:r>
            <a:br>
              <a:rPr lang="en-US" sz="3200" dirty="0"/>
            </a:br>
            <a:r>
              <a:rPr lang="en-US" sz="3200" dirty="0"/>
              <a:t>Google scholar: kata </a:t>
            </a:r>
            <a:r>
              <a:rPr lang="en-US" sz="3200" dirty="0" err="1"/>
              <a:t>kunci</a:t>
            </a:r>
            <a:r>
              <a:rPr lang="en-US" sz="3200" dirty="0"/>
              <a:t> ; </a:t>
            </a:r>
            <a:r>
              <a:rPr lang="en-US" sz="3200" dirty="0" err="1"/>
              <a:t>atau</a:t>
            </a:r>
            <a:r>
              <a:rPr lang="en-US" sz="3200" dirty="0"/>
              <a:t> ‘’</a:t>
            </a:r>
            <a:br>
              <a:rPr lang="en-US" sz="3200" dirty="0"/>
            </a:br>
            <a:r>
              <a:rPr lang="en-US" sz="3200" dirty="0"/>
              <a:t>Gab </a:t>
            </a:r>
            <a:r>
              <a:rPr lang="en-US" sz="3200" dirty="0" err="1"/>
              <a:t>Reseach</a:t>
            </a:r>
            <a:br>
              <a:rPr lang="en-US" sz="3200" dirty="0"/>
            </a:br>
            <a:r>
              <a:rPr lang="en-US" sz="3200" dirty="0" err="1"/>
              <a:t>Novely</a:t>
            </a:r>
            <a:br>
              <a:rPr lang="en-US" sz="3200" dirty="0"/>
            </a:br>
            <a:r>
              <a:rPr lang="en-US" sz="3200" dirty="0" err="1"/>
              <a:t>hipotesis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8153929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{A4C82AE5-C41E-9046-848C-C26808BE0E4A}TF1f715688-e716-4160-8f29-0fc5bb3f0dea625ba167-bda5d2ed6357</Template>
  <TotalTime>48</TotalTime>
  <Words>31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 Light</vt:lpstr>
      <vt:lpstr>Rockwell</vt:lpstr>
      <vt:lpstr>Wingdings</vt:lpstr>
      <vt:lpstr>Atlas</vt:lpstr>
      <vt:lpstr>Menentukan Masalah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Menentukan Masalah</dc:title>
  <dc:creator>Microsoft Office User</dc:creator>
  <cp:lastModifiedBy>Microsoft Office User</cp:lastModifiedBy>
  <cp:revision>2</cp:revision>
  <dcterms:created xsi:type="dcterms:W3CDTF">2026-09-14T02:05:26Z</dcterms:created>
  <dcterms:modified xsi:type="dcterms:W3CDTF">2026-10-12T02:00:36Z</dcterms:modified>
</cp:coreProperties>
</file>