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7045325" cy="9345613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3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432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701675"/>
            <a:ext cx="6226175" cy="3503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07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4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1524000" y="2204864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6</a:t>
            </a:r>
          </a:p>
          <a:p>
            <a:pPr algn="ctr"/>
            <a:r>
              <a:rPr lang="en-US" sz="3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Penyalahgunaan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Wewenang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Fraud; </a:t>
            </a:r>
            <a:r>
              <a:rPr lang="en-US" sz="3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Mens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Rea </a:t>
            </a:r>
            <a:r>
              <a:rPr lang="en-US" sz="3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Keputusan </a:t>
            </a:r>
            <a:r>
              <a:rPr lang="en-US" sz="36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Bisnis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9336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590DD6-6396-47AF-8942-B3BB4EF7B96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488504" y="4437112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Mashuril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Anwar, S.H., M.H.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246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4236" b="2588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75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2117" b="3648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64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2923" b="2589"/>
          <a:stretch/>
        </p:blipFill>
        <p:spPr>
          <a:xfrm>
            <a:off x="0" y="-27384"/>
            <a:ext cx="12192000" cy="642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94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59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2117" b="3648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79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78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2117" b="3648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6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89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6825"/>
          <a:stretch/>
        </p:blipFill>
        <p:spPr>
          <a:xfrm>
            <a:off x="0" y="-27384"/>
            <a:ext cx="1219200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546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250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89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2117" b="3648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09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108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3455</TotalTime>
  <Words>25</Words>
  <Application>Microsoft Macintosh PowerPoint</Application>
  <PresentationFormat>Layar Lebar</PresentationFormat>
  <Paragraphs>3</Paragraphs>
  <Slides>15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507</cp:revision>
  <cp:lastPrinted>2017-08-29T02:54:51Z</cp:lastPrinted>
  <dcterms:created xsi:type="dcterms:W3CDTF">2010-04-18T12:06:30Z</dcterms:created>
  <dcterms:modified xsi:type="dcterms:W3CDTF">2026-10-16T07:39:52Z</dcterms:modified>
</cp:coreProperties>
</file>