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7045325" cy="9345613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47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335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24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27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2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3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183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03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3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47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19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2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79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1059" b="3647"/>
          <a:stretch/>
        </p:blipFill>
        <p:spPr>
          <a:xfrm>
            <a:off x="0" y="-99392"/>
            <a:ext cx="1219200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01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721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2977</TotalTime>
  <Words>0</Words>
  <Application>Microsoft Macintosh PowerPoint</Application>
  <PresentationFormat>Layar Lebar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466</cp:revision>
  <cp:lastPrinted>2017-08-29T02:54:51Z</cp:lastPrinted>
  <dcterms:created xsi:type="dcterms:W3CDTF">2010-04-18T12:06:30Z</dcterms:created>
  <dcterms:modified xsi:type="dcterms:W3CDTF">2026-10-16T07:43:30Z</dcterms:modified>
</cp:coreProperties>
</file>