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98" r:id="rId2"/>
    <p:sldId id="417" r:id="rId3"/>
    <p:sldId id="415" r:id="rId4"/>
    <p:sldId id="348" r:id="rId5"/>
    <p:sldId id="416" r:id="rId6"/>
    <p:sldId id="408" r:id="rId7"/>
    <p:sldId id="351" r:id="rId8"/>
    <p:sldId id="418" r:id="rId9"/>
    <p:sldId id="419" r:id="rId10"/>
    <p:sldId id="424" r:id="rId11"/>
    <p:sldId id="425" r:id="rId12"/>
    <p:sldId id="300" r:id="rId13"/>
  </p:sldIdLst>
  <p:sldSz cx="9144000" cy="6858000" type="screen4x3"/>
  <p:notesSz cx="7045325" cy="9345613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4">
          <p15:clr>
            <a:srgbClr val="A4A3A4"/>
          </p15:clr>
        </p15:guide>
        <p15:guide id="2" pos="22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81339" autoAdjust="0"/>
  </p:normalViewPr>
  <p:slideViewPr>
    <p:cSldViewPr showGuides="1">
      <p:cViewPr varScale="1">
        <p:scale>
          <a:sx n="48" d="100"/>
          <a:sy n="48" d="100"/>
        </p:scale>
        <p:origin x="1644" y="36"/>
      </p:cViewPr>
      <p:guideLst>
        <p:guide orient="horz" pos="219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2748" y="60"/>
      </p:cViewPr>
      <p:guideLst>
        <p:guide orient="horz" pos="2984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2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6A37D0-41FC-42FB-859D-50FCB3CD6AF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F6E067-E00B-4A0D-AF74-39D880BA554D}">
      <dgm:prSet phldrT="[Text]" phldr="0"/>
      <dgm:spPr/>
      <dgm:t>
        <a:bodyPr/>
        <a:lstStyle/>
        <a:p>
          <a:r>
            <a:rPr lang="en-US" dirty="0" err="1"/>
            <a:t>Itikad</a:t>
          </a:r>
          <a:r>
            <a:rPr lang="en-US" dirty="0"/>
            <a:t> Baik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Praktik</a:t>
          </a:r>
          <a:endParaRPr lang="en-US" dirty="0"/>
        </a:p>
      </dgm:t>
    </dgm:pt>
    <dgm:pt modelId="{AF091C6B-F4CA-41A5-9699-B9CE3B9EF5F7}" type="parTrans" cxnId="{793627DB-CACA-4D56-8F7D-656F101E1208}">
      <dgm:prSet/>
      <dgm:spPr/>
      <dgm:t>
        <a:bodyPr/>
        <a:lstStyle/>
        <a:p>
          <a:endParaRPr lang="en-US"/>
        </a:p>
      </dgm:t>
    </dgm:pt>
    <dgm:pt modelId="{CF20ECD3-F13B-4936-BB21-0337B8A06751}" type="sibTrans" cxnId="{793627DB-CACA-4D56-8F7D-656F101E1208}">
      <dgm:prSet/>
      <dgm:spPr/>
      <dgm:t>
        <a:bodyPr/>
        <a:lstStyle/>
        <a:p>
          <a:endParaRPr lang="en-US"/>
        </a:p>
      </dgm:t>
    </dgm:pt>
    <dgm:pt modelId="{A32F1C3C-2B18-4843-9F69-CBAB3E82A38D}">
      <dgm:prSet phldrT="[Text]" phldr="0"/>
      <dgm:spPr/>
      <dgm:t>
        <a:bodyPr/>
        <a:lstStyle/>
        <a:p>
          <a:r>
            <a:rPr lang="en-US" dirty="0" err="1"/>
            <a:t>Itikad</a:t>
          </a:r>
          <a:r>
            <a:rPr lang="en-US" dirty="0"/>
            <a:t> Baik dan </a:t>
          </a:r>
          <a:r>
            <a:rPr lang="en-US"/>
            <a:t>Isi Perjanjian</a:t>
          </a:r>
          <a:endParaRPr lang="en-US" dirty="0"/>
        </a:p>
      </dgm:t>
    </dgm:pt>
    <dgm:pt modelId="{F5A851A8-CABA-476C-B085-682AB1E99C3A}" type="parTrans" cxnId="{87B92634-8051-44EA-8996-F55D7421281F}">
      <dgm:prSet/>
      <dgm:spPr/>
      <dgm:t>
        <a:bodyPr/>
        <a:lstStyle/>
        <a:p>
          <a:endParaRPr lang="en-US"/>
        </a:p>
      </dgm:t>
    </dgm:pt>
    <dgm:pt modelId="{F5BC29C1-907B-4ABD-AC17-0D38B7A5C1EA}" type="sibTrans" cxnId="{87B92634-8051-44EA-8996-F55D7421281F}">
      <dgm:prSet/>
      <dgm:spPr/>
      <dgm:t>
        <a:bodyPr/>
        <a:lstStyle/>
        <a:p>
          <a:endParaRPr lang="en-US"/>
        </a:p>
      </dgm:t>
    </dgm:pt>
    <dgm:pt modelId="{B09A95F7-3470-49A8-BB82-19D4212A5295}">
      <dgm:prSet phldrT="[Text]" phldr="0"/>
      <dgm:spPr/>
      <dgm:t>
        <a:bodyPr/>
        <a:lstStyle/>
        <a:p>
          <a:r>
            <a:rPr lang="en-US" dirty="0" err="1"/>
            <a:t>Itikad</a:t>
          </a:r>
          <a:r>
            <a:rPr lang="en-US" dirty="0"/>
            <a:t> Baik </a:t>
          </a:r>
          <a:r>
            <a:rPr lang="en-US" dirty="0" err="1"/>
            <a:t>Subjektif</a:t>
          </a:r>
          <a:r>
            <a:rPr lang="en-US" dirty="0"/>
            <a:t> dan </a:t>
          </a:r>
          <a:r>
            <a:rPr lang="en-US" dirty="0" err="1"/>
            <a:t>Objektif</a:t>
          </a:r>
          <a:endParaRPr lang="en-US" dirty="0"/>
        </a:p>
      </dgm:t>
    </dgm:pt>
    <dgm:pt modelId="{4747A546-334D-4726-8E57-2957B5992425}" type="parTrans" cxnId="{E356229A-77D1-4C78-BB7E-D5AACDBA5F78}">
      <dgm:prSet/>
      <dgm:spPr/>
      <dgm:t>
        <a:bodyPr/>
        <a:lstStyle/>
        <a:p>
          <a:endParaRPr lang="en-US"/>
        </a:p>
      </dgm:t>
    </dgm:pt>
    <dgm:pt modelId="{8ED0B412-0DDC-43BE-827D-40C9E1CC970F}" type="sibTrans" cxnId="{E356229A-77D1-4C78-BB7E-D5AACDBA5F78}">
      <dgm:prSet/>
      <dgm:spPr/>
      <dgm:t>
        <a:bodyPr/>
        <a:lstStyle/>
        <a:p>
          <a:endParaRPr lang="en-US"/>
        </a:p>
      </dgm:t>
    </dgm:pt>
    <dgm:pt modelId="{FDEED987-BF59-49B0-9273-6241B5B66089}" type="pres">
      <dgm:prSet presAssocID="{7D6A37D0-41FC-42FB-859D-50FCB3CD6AF1}" presName="compositeShape" presStyleCnt="0">
        <dgm:presLayoutVars>
          <dgm:chMax val="7"/>
          <dgm:dir/>
          <dgm:resizeHandles val="exact"/>
        </dgm:presLayoutVars>
      </dgm:prSet>
      <dgm:spPr/>
    </dgm:pt>
    <dgm:pt modelId="{AA995A2B-8017-4F76-9F25-8EB043BD5EB9}" type="pres">
      <dgm:prSet presAssocID="{7D6A37D0-41FC-42FB-859D-50FCB3CD6AF1}" presName="wedge1" presStyleLbl="node1" presStyleIdx="0" presStyleCnt="3"/>
      <dgm:spPr/>
    </dgm:pt>
    <dgm:pt modelId="{E6F4A5E5-2B01-4CBC-90F6-B8CED29AE2A4}" type="pres">
      <dgm:prSet presAssocID="{7D6A37D0-41FC-42FB-859D-50FCB3CD6AF1}" presName="dummy1a" presStyleCnt="0"/>
      <dgm:spPr/>
    </dgm:pt>
    <dgm:pt modelId="{538FC048-FE02-4FBC-8916-BBEC39717221}" type="pres">
      <dgm:prSet presAssocID="{7D6A37D0-41FC-42FB-859D-50FCB3CD6AF1}" presName="dummy1b" presStyleCnt="0"/>
      <dgm:spPr/>
    </dgm:pt>
    <dgm:pt modelId="{452FD49A-FB2A-44F9-8AA0-36F6B1CD2E1A}" type="pres">
      <dgm:prSet presAssocID="{7D6A37D0-41FC-42FB-859D-50FCB3CD6AF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405F7BC-1850-4221-8848-A885E0FDBE33}" type="pres">
      <dgm:prSet presAssocID="{7D6A37D0-41FC-42FB-859D-50FCB3CD6AF1}" presName="wedge2" presStyleLbl="node1" presStyleIdx="1" presStyleCnt="3"/>
      <dgm:spPr/>
    </dgm:pt>
    <dgm:pt modelId="{70ED3E42-90A5-4A91-9D87-CECBD3B660A0}" type="pres">
      <dgm:prSet presAssocID="{7D6A37D0-41FC-42FB-859D-50FCB3CD6AF1}" presName="dummy2a" presStyleCnt="0"/>
      <dgm:spPr/>
    </dgm:pt>
    <dgm:pt modelId="{3799ECB0-3885-4269-A5C5-F09AF2B4BFDC}" type="pres">
      <dgm:prSet presAssocID="{7D6A37D0-41FC-42FB-859D-50FCB3CD6AF1}" presName="dummy2b" presStyleCnt="0"/>
      <dgm:spPr/>
    </dgm:pt>
    <dgm:pt modelId="{04A1DFB7-1B29-471F-BCF4-1EEDCA5F2418}" type="pres">
      <dgm:prSet presAssocID="{7D6A37D0-41FC-42FB-859D-50FCB3CD6AF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390B25B-09D3-4361-B674-7CBD51ABFA86}" type="pres">
      <dgm:prSet presAssocID="{7D6A37D0-41FC-42FB-859D-50FCB3CD6AF1}" presName="wedge3" presStyleLbl="node1" presStyleIdx="2" presStyleCnt="3"/>
      <dgm:spPr/>
    </dgm:pt>
    <dgm:pt modelId="{88E76572-A4C9-42C3-AD56-DD7191308EE6}" type="pres">
      <dgm:prSet presAssocID="{7D6A37D0-41FC-42FB-859D-50FCB3CD6AF1}" presName="dummy3a" presStyleCnt="0"/>
      <dgm:spPr/>
    </dgm:pt>
    <dgm:pt modelId="{13C4603B-2CDF-4D9D-92B0-91811E8D3DA2}" type="pres">
      <dgm:prSet presAssocID="{7D6A37D0-41FC-42FB-859D-50FCB3CD6AF1}" presName="dummy3b" presStyleCnt="0"/>
      <dgm:spPr/>
    </dgm:pt>
    <dgm:pt modelId="{015573E6-3F4F-4C05-919D-8071E596D6F9}" type="pres">
      <dgm:prSet presAssocID="{7D6A37D0-41FC-42FB-859D-50FCB3CD6AF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4B4CCCCE-8BAE-4ED9-BC79-F3FE24025BBE}" type="pres">
      <dgm:prSet presAssocID="{CF20ECD3-F13B-4936-BB21-0337B8A06751}" presName="arrowWedge1" presStyleLbl="fgSibTrans2D1" presStyleIdx="0" presStyleCnt="3"/>
      <dgm:spPr/>
    </dgm:pt>
    <dgm:pt modelId="{4E9DD5E9-B682-4BDE-B265-6E4475E3CF09}" type="pres">
      <dgm:prSet presAssocID="{F5BC29C1-907B-4ABD-AC17-0D38B7A5C1EA}" presName="arrowWedge2" presStyleLbl="fgSibTrans2D1" presStyleIdx="1" presStyleCnt="3"/>
      <dgm:spPr/>
    </dgm:pt>
    <dgm:pt modelId="{C157CC83-6E90-44B6-BDD4-5BB3F762DC40}" type="pres">
      <dgm:prSet presAssocID="{8ED0B412-0DDC-43BE-827D-40C9E1CC970F}" presName="arrowWedge3" presStyleLbl="fgSibTrans2D1" presStyleIdx="2" presStyleCnt="3"/>
      <dgm:spPr/>
    </dgm:pt>
  </dgm:ptLst>
  <dgm:cxnLst>
    <dgm:cxn modelId="{AFC76405-815D-41E3-9640-D648791BC7C9}" type="presOf" srcId="{A32F1C3C-2B18-4843-9F69-CBAB3E82A38D}" destId="{04A1DFB7-1B29-471F-BCF4-1EEDCA5F2418}" srcOrd="1" destOrd="0" presId="urn:microsoft.com/office/officeart/2005/8/layout/cycle8"/>
    <dgm:cxn modelId="{83A5F91A-F351-4A37-BC49-DE31446F008D}" type="presOf" srcId="{7D6A37D0-41FC-42FB-859D-50FCB3CD6AF1}" destId="{FDEED987-BF59-49B0-9273-6241B5B66089}" srcOrd="0" destOrd="0" presId="urn:microsoft.com/office/officeart/2005/8/layout/cycle8"/>
    <dgm:cxn modelId="{7C55E61B-A1E3-4129-80EA-D6F7C727AD0D}" type="presOf" srcId="{B09A95F7-3470-49A8-BB82-19D4212A5295}" destId="{0390B25B-09D3-4361-B674-7CBD51ABFA86}" srcOrd="0" destOrd="0" presId="urn:microsoft.com/office/officeart/2005/8/layout/cycle8"/>
    <dgm:cxn modelId="{87B92634-8051-44EA-8996-F55D7421281F}" srcId="{7D6A37D0-41FC-42FB-859D-50FCB3CD6AF1}" destId="{A32F1C3C-2B18-4843-9F69-CBAB3E82A38D}" srcOrd="1" destOrd="0" parTransId="{F5A851A8-CABA-476C-B085-682AB1E99C3A}" sibTransId="{F5BC29C1-907B-4ABD-AC17-0D38B7A5C1EA}"/>
    <dgm:cxn modelId="{259B766E-96C3-4367-8BE3-93BD6C05807B}" type="presOf" srcId="{E6F6E067-E00B-4A0D-AF74-39D880BA554D}" destId="{452FD49A-FB2A-44F9-8AA0-36F6B1CD2E1A}" srcOrd="1" destOrd="0" presId="urn:microsoft.com/office/officeart/2005/8/layout/cycle8"/>
    <dgm:cxn modelId="{9FADD098-C428-4CE7-BD03-0A3B83842495}" type="presOf" srcId="{A32F1C3C-2B18-4843-9F69-CBAB3E82A38D}" destId="{E405F7BC-1850-4221-8848-A885E0FDBE33}" srcOrd="0" destOrd="0" presId="urn:microsoft.com/office/officeart/2005/8/layout/cycle8"/>
    <dgm:cxn modelId="{E356229A-77D1-4C78-BB7E-D5AACDBA5F78}" srcId="{7D6A37D0-41FC-42FB-859D-50FCB3CD6AF1}" destId="{B09A95F7-3470-49A8-BB82-19D4212A5295}" srcOrd="2" destOrd="0" parTransId="{4747A546-334D-4726-8E57-2957B5992425}" sibTransId="{8ED0B412-0DDC-43BE-827D-40C9E1CC970F}"/>
    <dgm:cxn modelId="{5F02E59E-D772-433C-9700-BE8726225ED8}" type="presOf" srcId="{E6F6E067-E00B-4A0D-AF74-39D880BA554D}" destId="{AA995A2B-8017-4F76-9F25-8EB043BD5EB9}" srcOrd="0" destOrd="0" presId="urn:microsoft.com/office/officeart/2005/8/layout/cycle8"/>
    <dgm:cxn modelId="{F15D13A8-73D3-4962-A1C7-7E1725F04BDD}" type="presOf" srcId="{B09A95F7-3470-49A8-BB82-19D4212A5295}" destId="{015573E6-3F4F-4C05-919D-8071E596D6F9}" srcOrd="1" destOrd="0" presId="urn:microsoft.com/office/officeart/2005/8/layout/cycle8"/>
    <dgm:cxn modelId="{793627DB-CACA-4D56-8F7D-656F101E1208}" srcId="{7D6A37D0-41FC-42FB-859D-50FCB3CD6AF1}" destId="{E6F6E067-E00B-4A0D-AF74-39D880BA554D}" srcOrd="0" destOrd="0" parTransId="{AF091C6B-F4CA-41A5-9699-B9CE3B9EF5F7}" sibTransId="{CF20ECD3-F13B-4936-BB21-0337B8A06751}"/>
    <dgm:cxn modelId="{58EA23E9-074C-4E7C-90B2-8369D12F4CEC}" type="presParOf" srcId="{FDEED987-BF59-49B0-9273-6241B5B66089}" destId="{AA995A2B-8017-4F76-9F25-8EB043BD5EB9}" srcOrd="0" destOrd="0" presId="urn:microsoft.com/office/officeart/2005/8/layout/cycle8"/>
    <dgm:cxn modelId="{A4A3F1E8-46B6-4904-A461-27F65839305B}" type="presParOf" srcId="{FDEED987-BF59-49B0-9273-6241B5B66089}" destId="{E6F4A5E5-2B01-4CBC-90F6-B8CED29AE2A4}" srcOrd="1" destOrd="0" presId="urn:microsoft.com/office/officeart/2005/8/layout/cycle8"/>
    <dgm:cxn modelId="{79BD8858-8ECE-40A2-9C13-E7C263A604F1}" type="presParOf" srcId="{FDEED987-BF59-49B0-9273-6241B5B66089}" destId="{538FC048-FE02-4FBC-8916-BBEC39717221}" srcOrd="2" destOrd="0" presId="urn:microsoft.com/office/officeart/2005/8/layout/cycle8"/>
    <dgm:cxn modelId="{1D0492DE-3959-451E-A6BD-B488AA3FB939}" type="presParOf" srcId="{FDEED987-BF59-49B0-9273-6241B5B66089}" destId="{452FD49A-FB2A-44F9-8AA0-36F6B1CD2E1A}" srcOrd="3" destOrd="0" presId="urn:microsoft.com/office/officeart/2005/8/layout/cycle8"/>
    <dgm:cxn modelId="{2D8B5442-A765-4088-A1F6-E4BB64D8C28D}" type="presParOf" srcId="{FDEED987-BF59-49B0-9273-6241B5B66089}" destId="{E405F7BC-1850-4221-8848-A885E0FDBE33}" srcOrd="4" destOrd="0" presId="urn:microsoft.com/office/officeart/2005/8/layout/cycle8"/>
    <dgm:cxn modelId="{F0A8B24A-D8AE-40E1-AA34-4E6751FFAAFA}" type="presParOf" srcId="{FDEED987-BF59-49B0-9273-6241B5B66089}" destId="{70ED3E42-90A5-4A91-9D87-CECBD3B660A0}" srcOrd="5" destOrd="0" presId="urn:microsoft.com/office/officeart/2005/8/layout/cycle8"/>
    <dgm:cxn modelId="{F3C76DD8-E91E-4573-AE4C-2827C2835A30}" type="presParOf" srcId="{FDEED987-BF59-49B0-9273-6241B5B66089}" destId="{3799ECB0-3885-4269-A5C5-F09AF2B4BFDC}" srcOrd="6" destOrd="0" presId="urn:microsoft.com/office/officeart/2005/8/layout/cycle8"/>
    <dgm:cxn modelId="{2C9726FB-57DB-413E-8D7A-B8816F324F3E}" type="presParOf" srcId="{FDEED987-BF59-49B0-9273-6241B5B66089}" destId="{04A1DFB7-1B29-471F-BCF4-1EEDCA5F2418}" srcOrd="7" destOrd="0" presId="urn:microsoft.com/office/officeart/2005/8/layout/cycle8"/>
    <dgm:cxn modelId="{F64B5F39-1986-4904-A101-F71B93B74AF0}" type="presParOf" srcId="{FDEED987-BF59-49B0-9273-6241B5B66089}" destId="{0390B25B-09D3-4361-B674-7CBD51ABFA86}" srcOrd="8" destOrd="0" presId="urn:microsoft.com/office/officeart/2005/8/layout/cycle8"/>
    <dgm:cxn modelId="{8DC9A5CD-03BB-4A4A-B70A-7B5749EF3688}" type="presParOf" srcId="{FDEED987-BF59-49B0-9273-6241B5B66089}" destId="{88E76572-A4C9-42C3-AD56-DD7191308EE6}" srcOrd="9" destOrd="0" presId="urn:microsoft.com/office/officeart/2005/8/layout/cycle8"/>
    <dgm:cxn modelId="{534993EB-24AF-41E7-B2F3-3DDA6A3C5B83}" type="presParOf" srcId="{FDEED987-BF59-49B0-9273-6241B5B66089}" destId="{13C4603B-2CDF-4D9D-92B0-91811E8D3DA2}" srcOrd="10" destOrd="0" presId="urn:microsoft.com/office/officeart/2005/8/layout/cycle8"/>
    <dgm:cxn modelId="{313170C4-B79A-48D6-987A-CCD998F36F7A}" type="presParOf" srcId="{FDEED987-BF59-49B0-9273-6241B5B66089}" destId="{015573E6-3F4F-4C05-919D-8071E596D6F9}" srcOrd="11" destOrd="0" presId="urn:microsoft.com/office/officeart/2005/8/layout/cycle8"/>
    <dgm:cxn modelId="{2F53DF91-C269-4188-A1F9-809E6128D982}" type="presParOf" srcId="{FDEED987-BF59-49B0-9273-6241B5B66089}" destId="{4B4CCCCE-8BAE-4ED9-BC79-F3FE24025BBE}" srcOrd="12" destOrd="0" presId="urn:microsoft.com/office/officeart/2005/8/layout/cycle8"/>
    <dgm:cxn modelId="{B781CC53-8333-4D7F-9F30-50E16E79E546}" type="presParOf" srcId="{FDEED987-BF59-49B0-9273-6241B5B66089}" destId="{4E9DD5E9-B682-4BDE-B265-6E4475E3CF09}" srcOrd="13" destOrd="0" presId="urn:microsoft.com/office/officeart/2005/8/layout/cycle8"/>
    <dgm:cxn modelId="{FB072AE4-1166-4EE1-834C-56F3285633D7}" type="presParOf" srcId="{FDEED987-BF59-49B0-9273-6241B5B66089}" destId="{C157CC83-6E90-44B6-BDD4-5BB3F762DC4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95A2B-8017-4F76-9F25-8EB043BD5EB9}">
      <dsp:nvSpPr>
        <dsp:cNvPr id="0" name=""/>
        <dsp:cNvSpPr/>
      </dsp:nvSpPr>
      <dsp:spPr>
        <a:xfrm>
          <a:off x="2343426" y="351038"/>
          <a:ext cx="4536504" cy="4536504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Itikad</a:t>
          </a:r>
          <a:r>
            <a:rPr lang="en-US" sz="2400" kern="1200" dirty="0"/>
            <a:t> Baik </a:t>
          </a:r>
          <a:r>
            <a:rPr lang="en-US" sz="2400" kern="1200" dirty="0" err="1"/>
            <a:t>dalam</a:t>
          </a:r>
          <a:r>
            <a:rPr lang="en-US" sz="2400" kern="1200" dirty="0"/>
            <a:t> </a:t>
          </a:r>
          <a:r>
            <a:rPr lang="en-US" sz="2400" kern="1200" dirty="0" err="1"/>
            <a:t>Praktik</a:t>
          </a:r>
          <a:endParaRPr lang="en-US" sz="2400" kern="1200" dirty="0"/>
        </a:p>
      </dsp:txBody>
      <dsp:txXfrm>
        <a:off x="4734271" y="1312345"/>
        <a:ext cx="1620180" cy="1350150"/>
      </dsp:txXfrm>
    </dsp:sp>
    <dsp:sp modelId="{E405F7BC-1850-4221-8848-A885E0FDBE33}">
      <dsp:nvSpPr>
        <dsp:cNvPr id="0" name=""/>
        <dsp:cNvSpPr/>
      </dsp:nvSpPr>
      <dsp:spPr>
        <a:xfrm>
          <a:off x="2249995" y="513056"/>
          <a:ext cx="4536504" cy="4536504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Itikad</a:t>
          </a:r>
          <a:r>
            <a:rPr lang="en-US" sz="2400" kern="1200" dirty="0"/>
            <a:t> Baik dan </a:t>
          </a:r>
          <a:r>
            <a:rPr lang="en-US" sz="2400" kern="1200"/>
            <a:t>Isi Perjanjian</a:t>
          </a:r>
          <a:endParaRPr lang="en-US" sz="2400" kern="1200" dirty="0"/>
        </a:p>
      </dsp:txBody>
      <dsp:txXfrm>
        <a:off x="3330115" y="3456384"/>
        <a:ext cx="2430270" cy="1188132"/>
      </dsp:txXfrm>
    </dsp:sp>
    <dsp:sp modelId="{0390B25B-09D3-4361-B674-7CBD51ABFA86}">
      <dsp:nvSpPr>
        <dsp:cNvPr id="0" name=""/>
        <dsp:cNvSpPr/>
      </dsp:nvSpPr>
      <dsp:spPr>
        <a:xfrm>
          <a:off x="2156565" y="351038"/>
          <a:ext cx="4536504" cy="4536504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Itikad</a:t>
          </a:r>
          <a:r>
            <a:rPr lang="en-US" sz="2400" kern="1200" dirty="0"/>
            <a:t> Baik </a:t>
          </a:r>
          <a:r>
            <a:rPr lang="en-US" sz="2400" kern="1200" dirty="0" err="1"/>
            <a:t>Subjektif</a:t>
          </a:r>
          <a:r>
            <a:rPr lang="en-US" sz="2400" kern="1200" dirty="0"/>
            <a:t> dan </a:t>
          </a:r>
          <a:r>
            <a:rPr lang="en-US" sz="2400" kern="1200" dirty="0" err="1"/>
            <a:t>Objektif</a:t>
          </a:r>
          <a:endParaRPr lang="en-US" sz="2400" kern="1200" dirty="0"/>
        </a:p>
      </dsp:txBody>
      <dsp:txXfrm>
        <a:off x="2682043" y="1312345"/>
        <a:ext cx="1620180" cy="1350150"/>
      </dsp:txXfrm>
    </dsp:sp>
    <dsp:sp modelId="{4B4CCCCE-8BAE-4ED9-BC79-F3FE24025BBE}">
      <dsp:nvSpPr>
        <dsp:cNvPr id="0" name=""/>
        <dsp:cNvSpPr/>
      </dsp:nvSpPr>
      <dsp:spPr>
        <a:xfrm>
          <a:off x="2062969" y="70207"/>
          <a:ext cx="5098166" cy="509816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DD5E9-B682-4BDE-B265-6E4475E3CF09}">
      <dsp:nvSpPr>
        <dsp:cNvPr id="0" name=""/>
        <dsp:cNvSpPr/>
      </dsp:nvSpPr>
      <dsp:spPr>
        <a:xfrm>
          <a:off x="1969164" y="231938"/>
          <a:ext cx="5098166" cy="509816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7CC83-6E90-44B6-BDD4-5BB3F762DC40}">
      <dsp:nvSpPr>
        <dsp:cNvPr id="0" name=""/>
        <dsp:cNvSpPr/>
      </dsp:nvSpPr>
      <dsp:spPr>
        <a:xfrm>
          <a:off x="1875359" y="70207"/>
          <a:ext cx="5098166" cy="509816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63986"/>
            <a:ext cx="7632848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4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HKB24412: </a:t>
            </a:r>
            <a:r>
              <a: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94763"/>
            <a:ext cx="7560840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1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HKB24412: </a:t>
            </a:r>
            <a:r>
              <a:rPr kumimoji="0" lang="en-ID" sz="11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 AGRARIA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37170" y="1530062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Action Paulina dan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Itikad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Baik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5</a:t>
            </a:r>
            <a:endParaRPr lang="en-US" altLang="id-ID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-55290" y="4581128"/>
            <a:ext cx="9144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charset="0"/>
                <a:cs typeface="Bookman Old Style" panose="02050604050505020204" charset="0"/>
              </a:rPr>
              <a:t>Eka Chandre Pratiwi, S.H.,M.Kn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63" y="2791946"/>
            <a:ext cx="2590614" cy="1727076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3C904D2-5AF1-FD62-266F-6E4F26E0B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12968" cy="5832648"/>
          </a:xfrm>
        </p:spPr>
        <p:txBody>
          <a:bodyPr>
            <a:normAutofit/>
          </a:bodyPr>
          <a:lstStyle/>
          <a:p>
            <a:pPr algn="just"/>
            <a:r>
              <a:rPr lang="en-US" sz="3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Pengertian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  <a:p>
            <a:pPr algn="just"/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  <a:p>
            <a:pPr algn="just"/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Action Paulina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berasal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Romawi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berhubungan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Pasal 1131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:</a:t>
            </a:r>
          </a:p>
          <a:p>
            <a:pPr algn="just"/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“Segala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barang-barang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bergerak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bergerak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milik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debitur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baik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sudah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maupun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menjadi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jaminan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perorangan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debitur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9900095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3FDCFB5-4093-95B8-1980-364E6643E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568952" cy="5688632"/>
          </a:xfrm>
        </p:spPr>
        <p:txBody>
          <a:bodyPr>
            <a:noAutofit/>
          </a:bodyPr>
          <a:lstStyle/>
          <a:p>
            <a:pPr algn="r"/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Actio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Pauliana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adalah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suatu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upaya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hukum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bertujuan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untuk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membatalkan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transaksi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dilakukan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oleh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Debitur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demi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kepentingan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pribadi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dapat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merugikan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para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Kreditur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  <a:p>
            <a:pPr algn="r"/>
            <a:endParaRPr lang="en-US" sz="3600" dirty="0">
              <a:ln w="0"/>
              <a:solidFill>
                <a:schemeClr val="accent1"/>
              </a:solidFill>
              <a:latin typeface="+mj-lt"/>
            </a:endParaRPr>
          </a:p>
          <a:p>
            <a:pPr algn="r"/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Contohnya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Debitur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menjual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barang-barangnya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sehingga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barang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tersebut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tidak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dapat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disita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atau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dijaminkan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oleh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Kreditur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8815668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460" y="692785"/>
            <a:ext cx="8606790" cy="5607050"/>
          </a:xfrm>
        </p:spPr>
        <p:txBody>
          <a:bodyPr>
            <a:noAutofit/>
          </a:bodyPr>
          <a:lstStyle/>
          <a:p>
            <a:pPr algn="r" fontAlgn="base"/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 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Beberapa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syarat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agar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dapat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dilaksanakan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:</a:t>
            </a:r>
          </a:p>
          <a:p>
            <a:pPr lvl="0" algn="r" fontAlgn="base"/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Dilakukan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untuk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kepentingan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harta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pailit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sehingga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transaksi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tersebut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tidak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boleh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menguntungkan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Debitur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secara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pribadi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pada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saat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kebangkrutan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  <a:p>
            <a:pPr lvl="0" algn="r" fontAlgn="base"/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Perbuatan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hukum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dilakukan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oleh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Debitur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harus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terjadi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sebelum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dinyatakan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pailit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dan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telah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merugikan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kepentingan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para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kreditur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  <a:p>
            <a:pPr lvl="0" algn="r" fontAlgn="base"/>
            <a:endParaRPr lang="en-US" sz="2700" dirty="0">
              <a:ln w="0"/>
              <a:solidFill>
                <a:schemeClr val="accent1"/>
              </a:solidFill>
              <a:latin typeface="+mj-lt"/>
            </a:endParaRPr>
          </a:p>
          <a:p>
            <a:pPr lvl="0" algn="r" fontAlgn="base"/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Tindakan yang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dipertanyakan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tidak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boleh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menjadi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kewajiban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berdasarkan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perjanjian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atau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undang-undang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berlaku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. </a:t>
            </a:r>
            <a:r>
              <a:rPr lang="en-US" sz="2700" i="1" dirty="0" err="1">
                <a:ln w="0"/>
                <a:solidFill>
                  <a:schemeClr val="accent1"/>
                </a:solidFill>
                <a:latin typeface="+mj-lt"/>
              </a:rPr>
              <a:t>Actio</a:t>
            </a:r>
            <a:r>
              <a:rPr lang="en-US" sz="2700" i="1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i="1" dirty="0" err="1">
                <a:ln w="0"/>
                <a:solidFill>
                  <a:schemeClr val="accent1"/>
                </a:solidFill>
                <a:latin typeface="+mj-lt"/>
              </a:rPr>
              <a:t>Pauliana</a:t>
            </a:r>
            <a:r>
              <a:rPr lang="en-US" sz="2700" i="1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memastikan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perlindungan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terhadap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kepentingan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kreditur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dalam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menghadapi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situasi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700" dirty="0" err="1">
                <a:ln w="0"/>
                <a:solidFill>
                  <a:schemeClr val="accent1"/>
                </a:solidFill>
                <a:latin typeface="+mj-lt"/>
              </a:rPr>
              <a:t>kebangkrutan</a:t>
            </a:r>
            <a:r>
              <a:rPr lang="en-US" sz="2700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  <a:p>
            <a:pPr algn="r">
              <a:buFont typeface="+mj-lt"/>
            </a:pPr>
            <a:endParaRPr lang="en-US" altLang="en-US" sz="2700" dirty="0">
              <a:ln w="0"/>
              <a:solidFill>
                <a:schemeClr val="accent1"/>
              </a:solidFill>
              <a:latin typeface="+mj-lt"/>
              <a:cs typeface="Bookman Old Style" panose="0205060405050502020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42C87F8-5F6C-8936-1FFE-C2D32ED48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524" y="836712"/>
            <a:ext cx="8568952" cy="5904656"/>
          </a:xfrm>
        </p:spPr>
        <p:txBody>
          <a:bodyPr>
            <a:normAutofit fontScale="92500" lnSpcReduction="10000"/>
          </a:bodyPr>
          <a:lstStyle/>
          <a:p>
            <a:pPr algn="r" fontAlgn="base"/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Gugatan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i="1" dirty="0" err="1">
                <a:ln w="0"/>
                <a:solidFill>
                  <a:schemeClr val="accent1"/>
                </a:solidFill>
                <a:latin typeface="+mj-lt"/>
              </a:rPr>
              <a:t>Actio</a:t>
            </a:r>
            <a:r>
              <a:rPr lang="en-US" i="1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i="1" dirty="0" err="1">
                <a:ln w="0"/>
                <a:solidFill>
                  <a:schemeClr val="accent1"/>
                </a:solidFill>
                <a:latin typeface="+mj-lt"/>
              </a:rPr>
              <a:t>Pauliana</a:t>
            </a:r>
            <a:r>
              <a:rPr lang="en-US" i="1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dalam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perkara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kepailitan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merupakan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tugas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penting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harus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dilaksanakan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oleh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kurator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.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Sebagai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satu-satunya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pihak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diberi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wewenang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oleh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mengajukan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gugatan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Actio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Pauliana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kepada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Pengadilan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kurator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memiliki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tanggung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jawab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utama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melindungi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seluruh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harta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kekayaan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debitur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telah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dinyatakan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pailit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  <a:p>
            <a:pPr algn="r" fontAlgn="base"/>
            <a:endParaRPr lang="en-US" dirty="0">
              <a:ln w="0"/>
              <a:solidFill>
                <a:schemeClr val="accent1"/>
              </a:solidFill>
              <a:latin typeface="+mj-lt"/>
            </a:endParaRPr>
          </a:p>
          <a:p>
            <a:pPr algn="r" fontAlgn="base"/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Melalui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gugatan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ini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kurator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bertujuan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membatalkan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transaksi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merugikan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kepentingan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kreditur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seperti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penjualan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pemberian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jaminan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dilakukan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oleh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debitur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sebelum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dinyatakan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pailit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. Dengan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demikian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gugatan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i="1" dirty="0" err="1">
                <a:ln w="0"/>
                <a:solidFill>
                  <a:schemeClr val="accent1"/>
                </a:solidFill>
                <a:latin typeface="+mj-lt"/>
              </a:rPr>
              <a:t>Actio</a:t>
            </a:r>
            <a:r>
              <a:rPr lang="en-US" i="1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i="1" dirty="0" err="1">
                <a:ln w="0"/>
                <a:solidFill>
                  <a:schemeClr val="accent1"/>
                </a:solidFill>
                <a:latin typeface="+mj-lt"/>
              </a:rPr>
              <a:t>Pauliana</a:t>
            </a:r>
            <a:r>
              <a:rPr lang="en-US" i="1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menjadi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instrumen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penting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dalam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menjaga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keadilan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bagi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para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kreditur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berhak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mendapatkan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bagian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dari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harta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pailit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latin typeface="+mj-lt"/>
              </a:rPr>
              <a:t>tersebut</a:t>
            </a:r>
            <a:r>
              <a:rPr lang="en-US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  <a:p>
            <a:pPr algn="r"/>
            <a:endParaRPr lang="en-US" sz="2200" dirty="0">
              <a:ln w="0"/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9600063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30AB6C4-5381-F44A-8A5A-75A95163F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772" y="764704"/>
            <a:ext cx="8802724" cy="5688632"/>
          </a:xfrm>
        </p:spPr>
        <p:txBody>
          <a:bodyPr>
            <a:normAutofit fontScale="92500" lnSpcReduction="10000"/>
          </a:bodyPr>
          <a:lstStyle/>
          <a:p>
            <a:pPr algn="just" fontAlgn="base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Beban </a:t>
            </a:r>
            <a:r>
              <a:rPr lang="en-US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pembuktian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 yang </a:t>
            </a:r>
            <a:r>
              <a:rPr lang="en-US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harus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 </a:t>
            </a:r>
            <a:r>
              <a:rPr lang="en-US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ditanggung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 oleh </a:t>
            </a:r>
            <a:r>
              <a:rPr lang="en-US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kurator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:</a:t>
            </a:r>
          </a:p>
          <a:p>
            <a:pPr algn="just" fontAlgn="base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marL="514350" lvl="0" indent="-514350" algn="just" fontAlgn="base">
              <a:buFont typeface="+mj-lt"/>
              <a:buAutoNum type="arabicPeriod"/>
            </a:pP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Pembatalan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sebagaimana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dimaksud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pada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ayat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(1)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dilakukan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apabila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bahwa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pada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saat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perbuatan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dilakukan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wajib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debitur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melakukannya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kecuali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sebaliknya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(Pasal 41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Nomor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37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Tahun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2004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Kepailitan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Penundaan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Kewajiban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Pembayaran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Utang).</a:t>
            </a:r>
          </a:p>
          <a:p>
            <a:pPr marL="514350" lvl="0" indent="-514350" algn="just" fontAlgn="base">
              <a:buFont typeface="+mj-lt"/>
              <a:buAutoNum type="arabicPeriod"/>
            </a:pP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Apabila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perbuatan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merugikan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kreditor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dilakukan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jangka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waktu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1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tahun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sebelum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putusan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pernyataan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pailit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diucapkan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sedangkan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perbuatan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tersebut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wajib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dilakukan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oleh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debitur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kecuali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sebaliknya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(Pasal 42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Nomor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37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Tahun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2004).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45897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36465E5-BC7C-B556-BA90-A38CE2498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12968" cy="5760640"/>
          </a:xfrm>
        </p:spPr>
        <p:txBody>
          <a:bodyPr>
            <a:normAutofit fontScale="92500"/>
          </a:bodyPr>
          <a:lstStyle/>
          <a:p>
            <a:pPr marL="514350" lvl="0" indent="-514350" algn="just" fontAlgn="base">
              <a:buFont typeface="+mj-lt"/>
              <a:buAutoNum type="arabicPeriod" startAt="3"/>
            </a:pP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Kecuali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sebaliknya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debitur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dianggap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mengetahui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patut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mengetahui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bahwa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hibah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merugikan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kreditor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(Pasal 44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Nomor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37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Tahun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2004).</a:t>
            </a:r>
          </a:p>
          <a:p>
            <a:pPr marL="514350" lvl="0" indent="-514350" algn="just" fontAlgn="base">
              <a:buFont typeface="+mj-lt"/>
              <a:buAutoNum type="arabicPeriod" startAt="3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Hibah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dilakukan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debitur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dimintakan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pembatalan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kepada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Pengadilan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apabila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kurator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bahwa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pada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saat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hibah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tersebut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dilakukan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(Pasal 43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Nomor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37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Tahun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2004).</a:t>
            </a:r>
          </a:p>
          <a:p>
            <a:pPr marL="514350" lvl="0" indent="-514350" algn="just" fontAlgn="base">
              <a:buFont typeface="+mj-lt"/>
              <a:buAutoNum type="arabicPeriod" startAt="3"/>
            </a:pP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Pembayaran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utang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sudah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ditagih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dibatalkan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apabila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bahwa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penerima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pembayaran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mengetahui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bahwa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permohonan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pernyataan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pailit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debitur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sudah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didaftarkan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(Pasal 45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Nomor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37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Tahun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2004).</a:t>
            </a:r>
          </a:p>
          <a:p>
            <a:pPr marL="514350" indent="-514350" algn="just">
              <a:buFont typeface="+mj-lt"/>
              <a:buAutoNum type="arabicPeriod" startAt="3"/>
            </a:pPr>
            <a:endParaRPr lang="en-US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5685189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0C5E10F-7439-1516-D18A-EAFD5AED6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92696"/>
            <a:ext cx="8712968" cy="5544616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Penafsiran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Perjanjian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just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Hal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diatur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Bab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Kedua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III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Bila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kehendak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dinyatakan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diterima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jelas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lawannya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maka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ada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masalah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mengenai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isi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sepakat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Lain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hal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bila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diterima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“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isi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” yang lain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maka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perlu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dicari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apa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sebenarnya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maksud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telah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disepakati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7688294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5CEECFC-37FE-EDE4-2CB4-7D9CAD1D9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784976" cy="5688632"/>
          </a:xfrm>
        </p:spPr>
        <p:txBody>
          <a:bodyPr>
            <a:normAutofit/>
          </a:bodyPr>
          <a:lstStyle/>
          <a:p>
            <a:pPr algn="r"/>
            <a:endParaRPr lang="en-US" sz="3600" dirty="0">
              <a:ln w="0"/>
              <a:solidFill>
                <a:schemeClr val="accent1"/>
              </a:solidFill>
              <a:latin typeface="+mj-lt"/>
            </a:endParaRPr>
          </a:p>
          <a:p>
            <a:pPr algn="r"/>
            <a:endParaRPr lang="en-US" sz="3600" dirty="0">
              <a:ln w="0"/>
              <a:solidFill>
                <a:schemeClr val="accent1"/>
              </a:solidFill>
              <a:latin typeface="+mj-lt"/>
            </a:endParaRPr>
          </a:p>
          <a:p>
            <a:pPr algn="r"/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Apabila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satu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perjanjian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memuat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klausula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meragukan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maka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klausul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tersebut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ditafsirkan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untuk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kerugian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pihak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memperjanjikan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dan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karenanya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demi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keuntungan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pihak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mengikatkan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latin typeface="+mj-lt"/>
              </a:rPr>
              <a:t>diri</a:t>
            </a:r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2216247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E5D7411-09D8-6F60-8F05-DFAF76084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20688"/>
            <a:ext cx="8640960" cy="5544616"/>
          </a:xfrm>
        </p:spPr>
        <p:txBody>
          <a:bodyPr/>
          <a:lstStyle/>
          <a:p>
            <a:pPr algn="just"/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Itikad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Baik</a:t>
            </a:r>
          </a:p>
          <a:p>
            <a:pPr algn="just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1338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Semua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sesuai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mereka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membuatnya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ditarik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kembali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selain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kesepakatan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kedua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karena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alasan-alasan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ditentukan</a:t>
            </a:r>
            <a:r>
              <a:rPr lang="en-US" dirty="0">
                <a:ln w="0"/>
                <a:solidFill>
                  <a:schemeClr val="tx1"/>
                </a:solidFill>
              </a:rPr>
              <a:t> oleh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harus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dilaksanakan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itikad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baik</a:t>
            </a:r>
            <a:r>
              <a:rPr lang="en-US" dirty="0">
                <a:ln w="0"/>
                <a:solidFill>
                  <a:schemeClr val="tx1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183832942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A7FF3F5-2AA7-B000-8788-AEBD7CED09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3910979"/>
              </p:ext>
            </p:extLst>
          </p:nvPr>
        </p:nvGraphicFramePr>
        <p:xfrm>
          <a:off x="107504" y="692696"/>
          <a:ext cx="903649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9732518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J"/>
            </a:pP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>
              <a:sym typeface="Wingdings" panose="05000000000000000000" pitchFamily="2" charset="2"/>
            </a:endParaRPr>
          </a:p>
          <a:p>
            <a:r>
              <a:rPr lang="en-US" sz="4000" b="1" dirty="0">
                <a:sym typeface="Wingdings" panose="05000000000000000000" pitchFamily="2" charset="2"/>
              </a:rPr>
              <a:t>TERIMA KASI</a:t>
            </a: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605</Words>
  <Application>Microsoft Office PowerPoint</Application>
  <PresentationFormat>On-screen Show (4:3)</PresentationFormat>
  <Paragraphs>46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Bookman Old Style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Eka Chandre Pratiwi</cp:lastModifiedBy>
  <cp:revision>704</cp:revision>
  <cp:lastPrinted>2017-08-29T02:54:00Z</cp:lastPrinted>
  <dcterms:created xsi:type="dcterms:W3CDTF">2010-04-18T12:06:00Z</dcterms:created>
  <dcterms:modified xsi:type="dcterms:W3CDTF">2026-10-16T16:24:04Z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9A5EFE740EC449978A5AB6B85036B936_12</vt:lpwstr>
  </property>
  <property fmtid="{D5CDD505-2E9C-101B-9397-08002B2CF9AE}" pid="3" name="KSOProductBuildVer">
    <vt:lpwstr>1033-12.2.0.22549</vt:lpwstr>
  </property>
</Properties>
</file>