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60"/>
    <p:restoredTop sz="95934"/>
  </p:normalViewPr>
  <p:slideViewPr>
    <p:cSldViewPr snapToGrid="0" snapToObjects="1">
      <p:cViewPr varScale="1">
        <p:scale>
          <a:sx n="107" d="100"/>
          <a:sy n="107" d="100"/>
        </p:scale>
        <p:origin x="176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6642" y="97104"/>
            <a:ext cx="4134357" cy="3331896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8" y="4492488"/>
            <a:ext cx="3349751" cy="1411356"/>
          </a:xfrm>
        </p:spPr>
        <p:txBody>
          <a:bodyPr vert="horz" lIns="91440" tIns="45720" rIns="91440" bIns="45720" rtlCol="0" anchor="b">
            <a:normAutofit/>
          </a:bodyPr>
          <a:lstStyle>
            <a:lvl1pPr marL="0" indent="0"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373880" y="0"/>
            <a:ext cx="781812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56644" y="6338703"/>
            <a:ext cx="2196699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2383669" y="6338703"/>
            <a:ext cx="1392578" cy="365125"/>
          </a:xfrm>
        </p:spPr>
        <p:txBody>
          <a:bodyPr/>
          <a:lstStyle/>
          <a:p>
            <a:fld id="{710AE426-CBD1-49BA-A1DA-945CCEE2ED80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3776247" y="6342301"/>
            <a:ext cx="429207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44076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2647" y="1709862"/>
            <a:ext cx="10963656" cy="451375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4575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6390" y="1411358"/>
            <a:ext cx="3888410" cy="2845567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44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6388" y="4403039"/>
            <a:ext cx="3888410" cy="1123122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6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1A639AF-317A-79DF-3175-64C726EA318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7424272" cy="6858000"/>
          </a:xfrm>
          <a:custGeom>
            <a:avLst/>
            <a:gdLst>
              <a:gd name="connsiteX0" fmla="*/ 0 w 7195675"/>
              <a:gd name="connsiteY0" fmla="*/ 0 h 6858000"/>
              <a:gd name="connsiteX1" fmla="*/ 7195675 w 7195675"/>
              <a:gd name="connsiteY1" fmla="*/ 0 h 6858000"/>
              <a:gd name="connsiteX2" fmla="*/ 7195675 w 7195675"/>
              <a:gd name="connsiteY2" fmla="*/ 6858000 h 6858000"/>
              <a:gd name="connsiteX3" fmla="*/ 0 w 7195675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195675" h="6858000">
                <a:moveTo>
                  <a:pt x="0" y="0"/>
                </a:moveTo>
                <a:lnTo>
                  <a:pt x="7195675" y="0"/>
                </a:lnTo>
                <a:lnTo>
                  <a:pt x="7195675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846388" y="6343955"/>
            <a:ext cx="210048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767853" y="6343955"/>
            <a:ext cx="147516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10AE426-CBD1-49BA-A1DA-945CCEE2ED80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296066" y="6343955"/>
            <a:ext cx="429207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294491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647" y="1143000"/>
            <a:ext cx="8683753" cy="3095149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60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2647" y="4498848"/>
            <a:ext cx="6881457" cy="1014984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sz="1800" dirty="0"/>
            </a:lvl1pPr>
          </a:lstStyle>
          <a:p>
            <a:pPr lvl="0"/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6343955"/>
            <a:ext cx="28054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21509" y="6343955"/>
            <a:ext cx="2875064" cy="365125"/>
          </a:xfrm>
        </p:spPr>
        <p:txBody>
          <a:bodyPr/>
          <a:lstStyle/>
          <a:p>
            <a:fld id="{710AE426-CBD1-49BA-A1DA-945CCEE2ED80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899127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7AC53C90-8C33-0C80-CBD4-B3BEE604E2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758" y="1869103"/>
            <a:ext cx="9337042" cy="4906929"/>
          </a:xfrm>
        </p:spPr>
        <p:txBody>
          <a:bodyPr>
            <a:normAutofit/>
          </a:bodyPr>
          <a:lstStyle>
            <a:lvl1pPr>
              <a:defRPr sz="7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647" y="137388"/>
            <a:ext cx="28054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893929" y="137388"/>
            <a:ext cx="2202644" cy="365125"/>
          </a:xfrm>
        </p:spPr>
        <p:txBody>
          <a:bodyPr/>
          <a:lstStyle/>
          <a:p>
            <a:fld id="{710AE426-CBD1-49BA-A1DA-945CCEE2ED80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137388"/>
            <a:ext cx="429207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01810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111" y="105196"/>
            <a:ext cx="9023561" cy="2113392"/>
          </a:xfr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647" y="2484255"/>
            <a:ext cx="8467558" cy="3539514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1800"/>
            </a:lvl1pPr>
            <a:lvl2pPr marL="685800" indent="-457200">
              <a:buFont typeface="+mj-lt"/>
              <a:buAutoNum type="arabicPeriod"/>
              <a:defRPr sz="1600"/>
            </a:lvl2pPr>
            <a:lvl3pPr marL="800100" indent="-342900">
              <a:buFont typeface="+mj-lt"/>
              <a:buAutoNum type="arabicPeriod"/>
              <a:defRPr sz="1400"/>
            </a:lvl3pPr>
            <a:lvl4pPr marL="1028700" indent="-342900">
              <a:buFont typeface="+mj-lt"/>
              <a:buAutoNum type="arabicPeriod"/>
              <a:defRPr sz="1400"/>
            </a:lvl4pPr>
            <a:lvl5pPr marL="1257300" indent="-342900"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0038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41011" y="73742"/>
            <a:ext cx="6863496" cy="2220726"/>
          </a:xfr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DD26684C-23E4-F6A1-5A03-70AE7BEA72C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1" y="0"/>
            <a:ext cx="4565591" cy="6858000"/>
          </a:xfrm>
          <a:custGeom>
            <a:avLst/>
            <a:gdLst>
              <a:gd name="connsiteX0" fmla="*/ 0 w 4565591"/>
              <a:gd name="connsiteY0" fmla="*/ 0 h 6858000"/>
              <a:gd name="connsiteX1" fmla="*/ 4565591 w 4565591"/>
              <a:gd name="connsiteY1" fmla="*/ 0 h 6858000"/>
              <a:gd name="connsiteX2" fmla="*/ 4565591 w 4565591"/>
              <a:gd name="connsiteY2" fmla="*/ 6858000 h 6858000"/>
              <a:gd name="connsiteX3" fmla="*/ 0 w 4565591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5591" h="6858000">
                <a:moveTo>
                  <a:pt x="0" y="0"/>
                </a:moveTo>
                <a:lnTo>
                  <a:pt x="4565591" y="0"/>
                </a:lnTo>
                <a:lnTo>
                  <a:pt x="4565591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88000" y="2726267"/>
            <a:ext cx="5916507" cy="3436789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2000"/>
            </a:lvl1pPr>
            <a:lvl2pPr marL="571500" indent="-342900">
              <a:buFont typeface="+mj-lt"/>
              <a:buAutoNum type="arabicPeriod"/>
              <a:defRPr sz="1800"/>
            </a:lvl2pPr>
            <a:lvl3pPr marL="800100" indent="-342900">
              <a:buFont typeface="+mj-lt"/>
              <a:buAutoNum type="arabicPeriod"/>
              <a:defRPr sz="1600"/>
            </a:lvl3pPr>
            <a:lvl4pPr marL="1028700" indent="-342900">
              <a:buFont typeface="+mj-lt"/>
              <a:buAutoNum type="arabicPeriod"/>
              <a:defRPr sz="1400"/>
            </a:lvl4pPr>
            <a:lvl5pPr>
              <a:buFont typeface="+mj-lt"/>
              <a:buAutoNum type="arabicPeriod"/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588000" y="6343955"/>
            <a:ext cx="29854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535886" y="6343955"/>
            <a:ext cx="1553108" cy="365125"/>
          </a:xfrm>
        </p:spPr>
        <p:txBody>
          <a:bodyPr/>
          <a:lstStyle/>
          <a:p>
            <a:fld id="{710AE426-CBD1-49BA-A1DA-945CCEE2ED80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7421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4678" y="1388700"/>
            <a:ext cx="3923455" cy="4083580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156011" y="1389134"/>
            <a:ext cx="6045390" cy="408357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7478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707549"/>
            <a:ext cx="3349754" cy="2721451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648200" y="708184"/>
            <a:ext cx="6928103" cy="55148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473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6011" y="612648"/>
            <a:ext cx="6426389" cy="1143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F6718FE-EF5C-5023-A98D-91BFEF2C0337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560454" cy="6858000"/>
          </a:xfrm>
          <a:custGeom>
            <a:avLst/>
            <a:gdLst>
              <a:gd name="connsiteX0" fmla="*/ 0 w 4560454"/>
              <a:gd name="connsiteY0" fmla="*/ 0 h 6858000"/>
              <a:gd name="connsiteX1" fmla="*/ 4560454 w 4560454"/>
              <a:gd name="connsiteY1" fmla="*/ 0 h 6858000"/>
              <a:gd name="connsiteX2" fmla="*/ 4560454 w 4560454"/>
              <a:gd name="connsiteY2" fmla="*/ 6858000 h 6858000"/>
              <a:gd name="connsiteX3" fmla="*/ 0 w 4560454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60454" h="6858000">
                <a:moveTo>
                  <a:pt x="0" y="0"/>
                </a:moveTo>
                <a:lnTo>
                  <a:pt x="4560454" y="0"/>
                </a:lnTo>
                <a:lnTo>
                  <a:pt x="4560454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57368" y="1978488"/>
            <a:ext cx="6418935" cy="428558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5156010" y="6343955"/>
            <a:ext cx="3364903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030713" y="6343955"/>
            <a:ext cx="2060808" cy="365125"/>
          </a:xfrm>
        </p:spPr>
        <p:txBody>
          <a:bodyPr/>
          <a:lstStyle/>
          <a:p>
            <a:fld id="{710AE426-CBD1-49BA-A1DA-945CCEE2ED80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157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32168" y="474177"/>
            <a:ext cx="6950232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"/>
            <a:ext cx="4023360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32168" y="1627632"/>
            <a:ext cx="6950232" cy="468622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632168" y="6343955"/>
            <a:ext cx="3422906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945699" y="6343955"/>
            <a:ext cx="2150873" cy="365125"/>
          </a:xfrm>
        </p:spPr>
        <p:txBody>
          <a:bodyPr/>
          <a:lstStyle/>
          <a:p>
            <a:fld id="{710AE426-CBD1-49BA-A1DA-945CCEE2ED80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79535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475488"/>
            <a:ext cx="6858000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627632"/>
            <a:ext cx="6858000" cy="45353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647" y="6346870"/>
            <a:ext cx="2805405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115853" y="6346870"/>
            <a:ext cx="2925587" cy="365125"/>
          </a:xfrm>
        </p:spPr>
        <p:txBody>
          <a:bodyPr/>
          <a:lstStyle/>
          <a:p>
            <a:fld id="{710AE426-CBD1-49BA-A1DA-945CCEE2ED80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041440" y="6346870"/>
            <a:ext cx="429207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91732" y="0"/>
            <a:ext cx="4100267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6972605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9" y="420623"/>
            <a:ext cx="4494189" cy="132588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1975104"/>
            <a:ext cx="4494063" cy="41569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612776" y="6343955"/>
            <a:ext cx="209862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213651" y="6343955"/>
            <a:ext cx="1573037" cy="365125"/>
          </a:xfrm>
        </p:spPr>
        <p:txBody>
          <a:bodyPr/>
          <a:lstStyle/>
          <a:p>
            <a:fld id="{710AE426-CBD1-49BA-A1DA-945CCEE2ED80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796658" y="6343955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5658928" y="0"/>
            <a:ext cx="6533072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48715211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5697" y="429768"/>
            <a:ext cx="3657600" cy="166722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5823" y="2315569"/>
            <a:ext cx="3657600" cy="38148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5697" y="6343955"/>
            <a:ext cx="1637337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2703447" y="6343955"/>
            <a:ext cx="949766" cy="365125"/>
          </a:xfrm>
        </p:spPr>
        <p:txBody>
          <a:bodyPr/>
          <a:lstStyle/>
          <a:p>
            <a:fld id="{710AE426-CBD1-49BA-A1DA-945CCEE2ED80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3653213" y="6343955"/>
            <a:ext cx="429207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895088" y="0"/>
            <a:ext cx="7296912" cy="685800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9411082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88061" y="929554"/>
            <a:ext cx="2699254" cy="1858941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3CA946DA-5AE8-39E2-3ADD-B8F06308C1C6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8326323" cy="6858000"/>
          </a:xfrm>
          <a:custGeom>
            <a:avLst/>
            <a:gdLst>
              <a:gd name="connsiteX0" fmla="*/ 0 w 8326323"/>
              <a:gd name="connsiteY0" fmla="*/ 0 h 6858000"/>
              <a:gd name="connsiteX1" fmla="*/ 8326323 w 8326323"/>
              <a:gd name="connsiteY1" fmla="*/ 0 h 6858000"/>
              <a:gd name="connsiteX2" fmla="*/ 8326323 w 8326323"/>
              <a:gd name="connsiteY2" fmla="*/ 6858000 h 6858000"/>
              <a:gd name="connsiteX3" fmla="*/ 0 w 8326323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326323" h="6858000">
                <a:moveTo>
                  <a:pt x="0" y="0"/>
                </a:moveTo>
                <a:lnTo>
                  <a:pt x="8326323" y="0"/>
                </a:lnTo>
                <a:lnTo>
                  <a:pt x="8326323" y="6858000"/>
                </a:lnTo>
                <a:lnTo>
                  <a:pt x="0" y="6858000"/>
                </a:lnTo>
                <a:close/>
              </a:path>
            </a:pathLst>
          </a:custGeo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889055" y="3011335"/>
            <a:ext cx="2693346" cy="2656250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88061" y="6343955"/>
            <a:ext cx="140446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292522" y="6343955"/>
            <a:ext cx="854573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710AE426-CBD1-49BA-A1DA-945CCEE2ED80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147096" y="6343955"/>
            <a:ext cx="429207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6115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4162318"/>
            <a:ext cx="3044954" cy="1892808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sz="2500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-1" y="0"/>
            <a:ext cx="12192000" cy="3778270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22370" y="4162318"/>
            <a:ext cx="7460029" cy="2091525"/>
          </a:xfrm>
        </p:spPr>
        <p:txBody>
          <a:bodyPr vert="horz" lIns="91440" tIns="45720" rIns="91440" bIns="45720" rtlCol="0">
            <a:normAutofit/>
          </a:bodyPr>
          <a:lstStyle>
            <a:lvl1pPr marL="0" indent="0">
              <a:buNone/>
              <a:defRPr lang="en-US" dirty="0"/>
            </a:lvl1pPr>
            <a:lvl2pPr marL="228600" indent="0">
              <a:buNone/>
              <a:defRPr lang="en-US" dirty="0"/>
            </a:lvl2pPr>
            <a:lvl3pPr marL="457200" indent="0">
              <a:buNone/>
              <a:defRPr lang="en-US" dirty="0"/>
            </a:lvl3pPr>
            <a:lvl4pPr marL="685800" indent="0">
              <a:buNone/>
              <a:defRPr lang="en-US" dirty="0"/>
            </a:lvl4pPr>
            <a:lvl5pPr marL="914400" indent="0">
              <a:buNone/>
              <a:defRPr lang="en-US" dirty="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807355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559341"/>
            <a:ext cx="10969753" cy="932688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647" y="1912398"/>
            <a:ext cx="4637269" cy="420769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612647" y="6343955"/>
            <a:ext cx="2642932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C8422D5-19BC-1CA0-FD0B-D86260BAA322}"/>
              </a:ext>
            </a:extLst>
          </p:cNvPr>
          <p:cNvSpPr>
            <a:spLocks noGrp="1"/>
          </p:cNvSpPr>
          <p:nvPr>
            <p:ph type="pic" sz="quarter" idx="18" hasCustomPrompt="1"/>
          </p:nvPr>
        </p:nvSpPr>
        <p:spPr>
          <a:xfrm>
            <a:off x="5737221" y="1912938"/>
            <a:ext cx="5741992" cy="4224337"/>
          </a:xfrm>
          <a:blipFill>
            <a:blip r:embed="rId2">
              <a:alphaModFix amt="60000"/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9686595" y="6343955"/>
            <a:ext cx="1449697" cy="365125"/>
          </a:xfrm>
        </p:spPr>
        <p:txBody>
          <a:bodyPr/>
          <a:lstStyle/>
          <a:p>
            <a:fld id="{710AE426-CBD1-49BA-A1DA-945CCEE2ED80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11136293" y="6343955"/>
            <a:ext cx="443060" cy="365125"/>
          </a:xfrm>
        </p:spPr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42386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706802"/>
            <a:ext cx="4672584" cy="126948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720468" y="2173850"/>
            <a:ext cx="4564763" cy="3963682"/>
          </a:xfrm>
          <a:blipFill dpi="0" rotWithShape="1">
            <a:blip r:embed="rId2">
              <a:alphaModFix amt="60000"/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 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05563" y="732155"/>
            <a:ext cx="5676838" cy="54053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9111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199" y="4893733"/>
            <a:ext cx="9762068" cy="1059806"/>
          </a:xfrm>
        </p:spPr>
        <p:txBody>
          <a:bodyPr anchor="ctr">
            <a:normAutofit/>
          </a:bodyPr>
          <a:lstStyle>
            <a:lvl1pPr algn="ctr">
              <a:lnSpc>
                <a:spcPct val="110000"/>
              </a:lnSpc>
              <a:defRPr sz="2600" b="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822960" y="484094"/>
            <a:ext cx="10543032" cy="4536141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27000" b="1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10AE426-CBD1-49BA-A1DA-945CCEE2ED80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375390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9144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59264" y="42335"/>
            <a:ext cx="11517039" cy="6172200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buNone/>
              <a:defRPr sz="8000" b="1"/>
            </a:lvl1pPr>
            <a:lvl2pPr marL="228600" indent="0">
              <a:lnSpc>
                <a:spcPct val="90000"/>
              </a:lnSpc>
              <a:buNone/>
              <a:defRPr sz="7200" b="1"/>
            </a:lvl2pPr>
            <a:lvl3pPr marL="457200" indent="0">
              <a:lnSpc>
                <a:spcPct val="90000"/>
              </a:lnSpc>
              <a:buNone/>
              <a:defRPr sz="6600" b="1"/>
            </a:lvl3pPr>
            <a:lvl4pPr marL="685800" indent="0">
              <a:lnSpc>
                <a:spcPct val="90000"/>
              </a:lnSpc>
              <a:buNone/>
              <a:defRPr sz="6000" b="1"/>
            </a:lvl4pPr>
            <a:lvl5pPr marL="914400" indent="0">
              <a:lnSpc>
                <a:spcPct val="90000"/>
              </a:lnSpc>
              <a:buNone/>
              <a:defRPr sz="5400" b="1"/>
            </a:lvl5pPr>
          </a:lstStyle>
          <a:p>
            <a:pPr lvl="0"/>
            <a:r>
              <a:rPr lang="en-US" dirty="0"/>
              <a:t>Click to edit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5518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499616" y="5029200"/>
            <a:ext cx="9198864" cy="640080"/>
          </a:xfrm>
        </p:spPr>
        <p:txBody>
          <a:bodyPr anchor="ctr">
            <a:normAutofit/>
          </a:bodyPr>
          <a:lstStyle>
            <a:lvl1pPr>
              <a:lnSpc>
                <a:spcPct val="120000"/>
              </a:lnSpc>
              <a:defRPr sz="2000" spc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1499616" y="1188720"/>
            <a:ext cx="9198864" cy="3332480"/>
          </a:xfrm>
        </p:spPr>
        <p:txBody>
          <a:bodyPr anchor="ctr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4800">
                <a:latin typeface="+mj-lt"/>
              </a:defRPr>
            </a:lvl1pPr>
          </a:lstStyle>
          <a:p>
            <a:pPr lvl="0"/>
            <a:r>
              <a:rPr lang="en-US" dirty="0"/>
              <a:t>Click to edit Quote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47964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2064"/>
            <a:ext cx="10741152" cy="96926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627D5A5-84C3-7EDE-A8EB-2DE057DE46AB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12775" y="1825625"/>
            <a:ext cx="507492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D54150AE-A7C6-D328-35D7-F5B840930E3B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8563" y="1825625"/>
            <a:ext cx="5075237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297341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512064"/>
            <a:ext cx="10745788" cy="969264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09600" y="1685735"/>
            <a:ext cx="507492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776AAF7-C632-FCD0-6A60-E0EA4A52F229}"/>
              </a:ext>
            </a:extLst>
          </p:cNvPr>
          <p:cNvSpPr>
            <a:spLocks noGrp="1"/>
          </p:cNvSpPr>
          <p:nvPr>
            <p:ph sz="quarter" idx="15"/>
          </p:nvPr>
        </p:nvSpPr>
        <p:spPr>
          <a:xfrm>
            <a:off x="609600" y="2387600"/>
            <a:ext cx="5075238" cy="3786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0468" y="1685735"/>
            <a:ext cx="5074920" cy="559834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buNone/>
              <a:defRPr sz="16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CD998360-6973-27D8-8B08-ACAE10572B32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279832" y="2387600"/>
            <a:ext cx="5075556" cy="37861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21479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2064"/>
            <a:ext cx="10963656" cy="96926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defRPr lang="en-US" dirty="0"/>
            </a:lvl1pPr>
          </a:lstStyle>
          <a:p>
            <a:pPr lvl="0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82044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522573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299" y="89808"/>
            <a:ext cx="11462003" cy="2514600"/>
          </a:xfrm>
        </p:spPr>
        <p:txBody>
          <a:bodyPr anchor="t">
            <a:norm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2775" y="3118757"/>
            <a:ext cx="10963528" cy="2620736"/>
          </a:xfrm>
        </p:spPr>
        <p:txBody>
          <a:bodyPr/>
          <a:lstStyle>
            <a:lvl1pPr marL="0" indent="0">
              <a:buNone/>
              <a:defRPr/>
            </a:lvl1pPr>
            <a:lvl2pPr marL="228600" indent="0">
              <a:buNone/>
              <a:defRPr/>
            </a:lvl2pPr>
            <a:lvl3pPr marL="457200" indent="0">
              <a:buNone/>
              <a:defRPr/>
            </a:lvl3pPr>
            <a:lvl4pPr marL="685800" indent="0">
              <a:buNone/>
              <a:defRPr/>
            </a:lvl4pPr>
            <a:lvl5pPr marL="9144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9248582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7" y="1627318"/>
            <a:ext cx="8430767" cy="1842020"/>
          </a:xfrm>
        </p:spPr>
        <p:txBody>
          <a:bodyPr anchor="b">
            <a:noAutofit/>
          </a:bodyPr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12775" y="3622674"/>
            <a:ext cx="8430639" cy="1608008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228600" indent="0">
              <a:buNone/>
              <a:defRPr sz="1600"/>
            </a:lvl2pPr>
            <a:lvl3pPr marL="457200" indent="0">
              <a:buNone/>
              <a:defRPr sz="1400"/>
            </a:lvl3pPr>
            <a:lvl4pPr marL="685800" indent="0">
              <a:buNone/>
              <a:defRPr sz="1400"/>
            </a:lvl4pPr>
            <a:lvl5pPr marL="914400" indent="0">
              <a:buNone/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AE426-CBD1-49BA-A1DA-945CCEE2ED80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75715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514649"/>
            <a:ext cx="10963655" cy="97237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2647" y="1709862"/>
            <a:ext cx="10963656" cy="451375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12647" y="6343955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893929" y="6343955"/>
            <a:ext cx="220264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710AE426-CBD1-49BA-A1DA-945CCEE2ED80}" type="datetimeFigureOut">
              <a:rPr lang="en-US" smtClean="0"/>
              <a:t>10/19/26</a:t>
            </a:fld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47096" y="6343955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0B3A8078-5A32-4B09-ABA5-7ABEFD22E08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5301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7" r:id="rId4"/>
    <p:sldLayoutId id="2147483670" r:id="rId5"/>
    <p:sldLayoutId id="2147483671" r:id="rId6"/>
    <p:sldLayoutId id="2147483672" r:id="rId7"/>
    <p:sldLayoutId id="2147483675" r:id="rId8"/>
    <p:sldLayoutId id="2147483677" r:id="rId9"/>
    <p:sldLayoutId id="2147483678" r:id="rId10"/>
    <p:sldLayoutId id="2147483680" r:id="rId11"/>
    <p:sldLayoutId id="2147483681" r:id="rId12"/>
    <p:sldLayoutId id="2147483683" r:id="rId13"/>
    <p:sldLayoutId id="2147483685" r:id="rId14"/>
    <p:sldLayoutId id="2147483686" r:id="rId15"/>
    <p:sldLayoutId id="2147483689" r:id="rId16"/>
    <p:sldLayoutId id="2147483693" r:id="rId17"/>
    <p:sldLayoutId id="2147483695" r:id="rId18"/>
    <p:sldLayoutId id="2147483697" r:id="rId19"/>
    <p:sldLayoutId id="2147483701" r:id="rId20"/>
    <p:sldLayoutId id="2147483706" r:id="rId21"/>
    <p:sldLayoutId id="2147483709" r:id="rId22"/>
    <p:sldLayoutId id="2147483710" r:id="rId23"/>
    <p:sldLayoutId id="2147483711" r:id="rId24"/>
    <p:sldLayoutId id="2147483712" r:id="rId25"/>
    <p:sldLayoutId id="2147483715" r:id="rId26"/>
    <p:sldLayoutId id="2147483716" r:id="rId27"/>
  </p:sldLayoutIdLst>
  <p:txStyles>
    <p:titleStyle>
      <a:lvl1pPr algn="l" defTabSz="914400" rtl="0" eaLnBrk="1" latinLnBrk="0" hangingPunct="1">
        <a:lnSpc>
          <a:spcPct val="95000"/>
        </a:lnSpc>
        <a:spcBef>
          <a:spcPct val="0"/>
        </a:spcBef>
        <a:buNone/>
        <a:defRPr sz="2800" b="1" kern="1200" spc="-3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7" orient="horz" pos="2160">
          <p15:clr>
            <a:srgbClr val="F26B43"/>
          </p15:clr>
        </p15:guide>
        <p15:guide id="8" pos="3840">
          <p15:clr>
            <a:srgbClr val="F26B43"/>
          </p15:clr>
        </p15:guide>
        <p15:guide id="9" pos="7296">
          <p15:clr>
            <a:srgbClr val="F26B43"/>
          </p15:clr>
        </p15:guide>
        <p15:guide id="10" pos="3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iktok.com/@wifau/video/7116784936366935322" TargetMode="External"/><Relationship Id="rId2" Type="http://schemas.openxmlformats.org/officeDocument/2006/relationships/hyperlink" Target="https://masoemuniversity.ac.id/artikel/tutorial-penomoran-halaman-berbeda-romawi-dan-angka-dalam-satu-file-skripsi/" TargetMode="External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IPQ0G0wi5cc" TargetMode="External"/><Relationship Id="rId2" Type="http://schemas.openxmlformats.org/officeDocument/2006/relationships/hyperlink" Target="https://www.youtube.com/watch?v=xm1yFOmm8ag&amp;t=44" TargetMode="External"/><Relationship Id="rId1" Type="http://schemas.openxmlformats.org/officeDocument/2006/relationships/slideLayout" Target="../slideLayouts/slideLayout24.xml"/><Relationship Id="rId5" Type="http://schemas.openxmlformats.org/officeDocument/2006/relationships/hyperlink" Target="https://www.tiktok.com/@wifau/video/7116784936366935322" TargetMode="External"/><Relationship Id="rId4" Type="http://schemas.openxmlformats.org/officeDocument/2006/relationships/hyperlink" Target="https://www.facebook.com/amustilan/videos/atur-halaman-romawi-dan-angka-di-microsoft-wordmicrosoftword-belajarngetik-belaj/605979402288442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DB3CC7-9E42-3A4D-9CB1-9C28F823908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err="1"/>
              <a:t>Membuat</a:t>
            </a:r>
            <a:r>
              <a:rPr lang="en-US" dirty="0"/>
              <a:t> No Halaman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E080200-B8AE-ED41-B6B2-BB720B88A2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err="1"/>
              <a:t>Rohiman</a:t>
            </a:r>
            <a:endParaRPr lang="en-US" dirty="0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9D5BD4AA-9248-9048-B996-29F437367FB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32733296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57C66E-9018-BC4F-A89E-5D6E17258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959428"/>
            <a:ext cx="10963656" cy="3871355"/>
          </a:xfrm>
        </p:spPr>
        <p:txBody>
          <a:bodyPr>
            <a:normAutofit fontScale="90000"/>
          </a:bodyPr>
          <a:lstStyle/>
          <a:p>
            <a:r>
              <a:rPr lang="en-ID" b="0" dirty="0"/>
              <a:t>Buka tab Insert, lalu pilih Page Number &gt; Bottom of Page &gt; pilih posisi Plain Number 2 (tengah </a:t>
            </a:r>
            <a:r>
              <a:rPr lang="en-ID" b="0" dirty="0" err="1"/>
              <a:t>bawah</a:t>
            </a:r>
            <a:r>
              <a:rPr lang="en-ID" b="0" dirty="0"/>
              <a:t>).</a:t>
            </a:r>
            <a:br>
              <a:rPr lang="en-ID" b="0" dirty="0"/>
            </a:br>
            <a:r>
              <a:rPr lang="en-ID" b="0" dirty="0" err="1"/>
              <a:t>Klik</a:t>
            </a:r>
            <a:r>
              <a:rPr lang="en-ID" b="0" dirty="0"/>
              <a:t> dua kali pada area footer tempat nomor halaman muncul.</a:t>
            </a:r>
            <a:br>
              <a:rPr lang="en-ID" b="0" dirty="0"/>
            </a:br>
            <a:r>
              <a:rPr lang="en-ID" b="0" dirty="0"/>
              <a:t>Di tab Design / Header &amp; Footer, klik Page Number &gt; Format Page Numbers.</a:t>
            </a:r>
            <a:br>
              <a:rPr lang="en-ID" b="0" dirty="0"/>
            </a:br>
            <a:r>
              <a:rPr lang="en-ID" b="0" dirty="0"/>
              <a:t>Pada bagian Number format, pilih angka Romawi kecil (i, ii, iii, ...).</a:t>
            </a:r>
            <a:br>
              <a:rPr lang="en-ID" b="0" dirty="0"/>
            </a:br>
            <a:r>
              <a:rPr lang="en-ID" b="0" dirty="0"/>
              <a:t>Pada bagian Page numbering, pilih Start at: dan isi dengan i, lalu klik OK.</a:t>
            </a:r>
            <a:br>
              <a:rPr lang="en-ID" b="0" dirty="0"/>
            </a:br>
            <a:r>
              <a:rPr lang="en-ID" b="0" dirty="0"/>
              <a:t>Jika halaman pertama (cover) tidak ingin ada nomornya, centang opsi Different First Page pada tab Header &amp; Footer.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AC03D028-2D51-5849-9D4F-1443A34B3FAF}"/>
              </a:ext>
            </a:extLst>
          </p:cNvPr>
          <p:cNvSpPr/>
          <p:nvPr/>
        </p:nvSpPr>
        <p:spPr>
          <a:xfrm>
            <a:off x="720435" y="564515"/>
            <a:ext cx="953984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D" sz="2800" b="1" dirty="0"/>
              <a:t>Langkah 1: </a:t>
            </a:r>
            <a:r>
              <a:rPr lang="en-ID" sz="2800" b="1" dirty="0" err="1"/>
              <a:t>Memasukkan</a:t>
            </a:r>
            <a:r>
              <a:rPr lang="en-ID" sz="2800" b="1" dirty="0"/>
              <a:t> </a:t>
            </a:r>
            <a:r>
              <a:rPr lang="en-ID" sz="2800" b="1" dirty="0" err="1"/>
              <a:t>Nomor</a:t>
            </a:r>
            <a:r>
              <a:rPr lang="en-ID" sz="2800" b="1" dirty="0"/>
              <a:t> Halaman </a:t>
            </a:r>
            <a:r>
              <a:rPr lang="en-ID" sz="2800" b="1" dirty="0" err="1"/>
              <a:t>Romawi</a:t>
            </a:r>
            <a:r>
              <a:rPr lang="en-ID" sz="2800" b="1" dirty="0"/>
              <a:t> di Tengah Bawah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2040777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445B5-CF9C-E040-93E9-6C141E1BF4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Langkah 2: Memisahkan Section untuk Halaman Angka Biasa</a:t>
            </a:r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1B269926-B1C1-9148-A67E-CBC3639BDDE2}"/>
              </a:ext>
            </a:extLst>
          </p:cNvPr>
          <p:cNvSpPr txBox="1">
            <a:spLocks/>
          </p:cNvSpPr>
          <p:nvPr/>
        </p:nvSpPr>
        <p:spPr>
          <a:xfrm>
            <a:off x="612648" y="1293855"/>
            <a:ext cx="10963656" cy="439442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2800" b="1" kern="1200" spc="-3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ID" b="0" dirty="0"/>
              <a:t>Letakkan kursor di bagian paling akhir dari halaman berangka Romawi (sebelum masuk ke Bab 1).</a:t>
            </a:r>
          </a:p>
          <a:p>
            <a:pPr lvl="0"/>
            <a:r>
              <a:rPr lang="en-ID" b="0" dirty="0"/>
              <a:t>Buka tab Layout &gt; klik Breaks &gt; pilih Next Page (ini membuat </a:t>
            </a:r>
            <a:r>
              <a:rPr lang="en-ID" b="0" i="1" dirty="0"/>
              <a:t>Section Break</a:t>
            </a:r>
            <a:r>
              <a:rPr lang="en-ID" b="0" dirty="0"/>
              <a:t> baru).</a:t>
            </a:r>
          </a:p>
          <a:p>
            <a:pPr lvl="0"/>
            <a:r>
              <a:rPr lang="en-ID" b="0" dirty="0"/>
              <a:t>Klik dua kali pada area footer di halaman Bab 1 tersebut.</a:t>
            </a:r>
          </a:p>
          <a:p>
            <a:pPr lvl="0"/>
            <a:r>
              <a:rPr lang="en-ID" b="0" dirty="0"/>
              <a:t>Pada tab Header &amp; Footer, matikan atau nonaktifkan pilihan Link to Previous agar nomor halamannya tidak terikat dengan bagian Romawi sebelumnya. [</a:t>
            </a:r>
            <a:r>
              <a:rPr lang="en-ID" b="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</a:t>
            </a:r>
            <a:r>
              <a:rPr lang="en-ID" b="0" dirty="0"/>
              <a:t>, </a:t>
            </a:r>
            <a:r>
              <a:rPr lang="en-ID" b="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</a:t>
            </a:r>
            <a:r>
              <a:rPr lang="en-ID" b="0" dirty="0"/>
              <a:t>]</a:t>
            </a:r>
          </a:p>
          <a:p>
            <a:endParaRPr lang="en-ID" b="0" dirty="0"/>
          </a:p>
        </p:txBody>
      </p:sp>
    </p:spTree>
    <p:extLst>
      <p:ext uri="{BB962C8B-B14F-4D97-AF65-F5344CB8AC3E}">
        <p14:creationId xmlns:p14="http://schemas.microsoft.com/office/powerpoint/2010/main" val="15352596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55C09-B9C3-184E-AE88-725CC3C4F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D" dirty="0"/>
              <a:t>Langkah 3: Mengatur Nomor Angka Biasa di Kanan Bawah</a:t>
            </a:r>
            <a:endParaRPr lang="en-US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DF76188F-850E-4140-9153-3846D3B9393B}"/>
              </a:ext>
            </a:extLst>
          </p:cNvPr>
          <p:cNvSpPr txBox="1">
            <a:spLocks/>
          </p:cNvSpPr>
          <p:nvPr/>
        </p:nvSpPr>
        <p:spPr>
          <a:xfrm>
            <a:off x="612648" y="1673865"/>
            <a:ext cx="10963656" cy="382440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5000"/>
              </a:lnSpc>
              <a:spcBef>
                <a:spcPct val="0"/>
              </a:spcBef>
              <a:buNone/>
              <a:defRPr lang="en-US" sz="2800" b="1" kern="1200" spc="-30" baseline="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en-ID" b="0" dirty="0"/>
              <a:t>Masih di footer halaman Bab 1, pilih Insert &gt; Page Number &gt; Bottom of Page &gt; pilih posisi Plain Number 3 (pojok kanan bawah).</a:t>
            </a:r>
          </a:p>
          <a:p>
            <a:pPr lvl="0"/>
            <a:r>
              <a:rPr lang="en-ID" b="0" dirty="0"/>
              <a:t>Klik kanan pada nomor halaman tersebut (atau pilih Page Number &gt; Format Page Numbers).</a:t>
            </a:r>
          </a:p>
          <a:p>
            <a:pPr lvl="0"/>
            <a:r>
              <a:rPr lang="en-ID" b="0" dirty="0"/>
              <a:t>Ubah Number format menjadi angka biasa (1, 2, 3, ...).</a:t>
            </a:r>
          </a:p>
          <a:p>
            <a:pPr lvl="0"/>
            <a:r>
              <a:rPr lang="en-ID" b="0" dirty="0"/>
              <a:t>Pada bagian Page numbering, pilih Start at: dan isi dengan 1, lalu klik OK. [</a:t>
            </a:r>
            <a:r>
              <a:rPr lang="en-ID" b="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</a:t>
            </a:r>
            <a:r>
              <a:rPr lang="en-ID" b="0" dirty="0"/>
              <a:t>, </a:t>
            </a:r>
            <a:r>
              <a:rPr lang="en-ID" b="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2</a:t>
            </a:r>
            <a:r>
              <a:rPr lang="en-ID" b="0" dirty="0"/>
              <a:t>, </a:t>
            </a:r>
            <a:r>
              <a:rPr lang="en-ID" b="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3</a:t>
            </a:r>
            <a:r>
              <a:rPr lang="en-ID" b="0" dirty="0"/>
              <a:t>, </a:t>
            </a:r>
            <a:r>
              <a:rPr lang="en-ID" b="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4</a:t>
            </a:r>
            <a:r>
              <a:rPr lang="en-ID" b="0" dirty="0"/>
              <a:t>]</a:t>
            </a:r>
          </a:p>
          <a:p>
            <a:endParaRPr lang="en-ID" b="0" dirty="0"/>
          </a:p>
        </p:txBody>
      </p:sp>
    </p:spTree>
    <p:extLst>
      <p:ext uri="{BB962C8B-B14F-4D97-AF65-F5344CB8AC3E}">
        <p14:creationId xmlns:p14="http://schemas.microsoft.com/office/powerpoint/2010/main" val="340712610"/>
      </p:ext>
    </p:extLst>
  </p:cSld>
  <p:clrMapOvr>
    <a:masterClrMapping/>
  </p:clrMapOvr>
</p:sld>
</file>

<file path=ppt/theme/theme1.xml><?xml version="1.0" encoding="utf-8"?>
<a:theme xmlns:a="http://schemas.openxmlformats.org/drawingml/2006/main" name="Helena">
  <a:themeElements>
    <a:clrScheme name="Helena">
      <a:dk1>
        <a:sysClr val="windowText" lastClr="000000"/>
      </a:dk1>
      <a:lt1>
        <a:sysClr val="window" lastClr="FFFFFF"/>
      </a:lt1>
      <a:dk2>
        <a:srgbClr val="2C3932"/>
      </a:dk2>
      <a:lt2>
        <a:srgbClr val="FDF6EA"/>
      </a:lt2>
      <a:accent1>
        <a:srgbClr val="169C9A"/>
      </a:accent1>
      <a:accent2>
        <a:srgbClr val="FA9A42"/>
      </a:accent2>
      <a:accent3>
        <a:srgbClr val="E15C3D"/>
      </a:accent3>
      <a:accent4>
        <a:srgbClr val="E78A67"/>
      </a:accent4>
      <a:accent5>
        <a:srgbClr val="A74B40"/>
      </a:accent5>
      <a:accent6>
        <a:srgbClr val="3D9072"/>
      </a:accent6>
      <a:hlink>
        <a:srgbClr val="169C9A"/>
      </a:hlink>
      <a:folHlink>
        <a:srgbClr val="E15C3D"/>
      </a:folHlink>
    </a:clrScheme>
    <a:fontScheme name="Neue Haas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Helena" id="{83B93026-B8A4-4FE9-8E48-8009734911E7}" vid="{E43B60F7-EC4F-4A08-AFF5-BDC94162E533}"/>
    </a:ext>
  </a:extLst>
</a:theme>
</file>

<file path=docMetadata/LabelInfo.xml><?xml version="1.0" encoding="utf-8"?>
<clbl:labelList xmlns:clbl="http://schemas.microsoft.com/office/2020/mipLabelMetadata">
  <clbl:label id="{1a19d03a-48bc-4359-8038-5b5f6d5847c3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Helena</Template>
  <TotalTime>4</TotalTime>
  <Words>302</Words>
  <Application>Microsoft Macintosh PowerPoint</Application>
  <PresentationFormat>Widescreen</PresentationFormat>
  <Paragraphs>14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Neue Haas Grotesk Text Pro</vt:lpstr>
      <vt:lpstr>Helena</vt:lpstr>
      <vt:lpstr>Membuat No Halaman</vt:lpstr>
      <vt:lpstr>Buka tab Insert, lalu pilih Page Number &gt; Bottom of Page &gt; pilih posisi Plain Number 2 (tengah bawah). Klik dua kali pada area footer tempat nomor halaman muncul. Di tab Design / Header &amp; Footer, klik Page Number &gt; Format Page Numbers. Pada bagian Number format, pilih angka Romawi kecil (i, ii, iii, ...). Pada bagian Page numbering, pilih Start at: dan isi dengan i, lalu klik OK. Jika halaman pertama (cover) tidak ingin ada nomornya, centang opsi Different First Page pada tab Header &amp; Footer.</vt:lpstr>
      <vt:lpstr>Langkah 2: Memisahkan Section untuk Halaman Angka Biasa</vt:lpstr>
      <vt:lpstr>Langkah 3: Mengatur Nomor Angka Biasa di Kanan Bawah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Membuat No Halaman</dc:title>
  <dc:creator>Microsoft Office User</dc:creator>
  <cp:lastModifiedBy>Microsoft Office User</cp:lastModifiedBy>
  <cp:revision>1</cp:revision>
  <dcterms:created xsi:type="dcterms:W3CDTF">2026-10-19T01:44:49Z</dcterms:created>
  <dcterms:modified xsi:type="dcterms:W3CDTF">2026-10-19T01:49:06Z</dcterms:modified>
</cp:coreProperties>
</file>