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348" y="-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TUGAS I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GB" dirty="0" smtClean="0"/>
              <a:t>BUATLAH </a:t>
            </a:r>
          </a:p>
          <a:p>
            <a:r>
              <a:rPr lang="en-GB" dirty="0" smtClean="0"/>
              <a:t>1.DEFENISI KEWIRAUSAHAAN MENURUT ANDA</a:t>
            </a:r>
          </a:p>
          <a:p>
            <a:r>
              <a:rPr lang="en-GB" dirty="0" smtClean="0"/>
              <a:t>2. TENTUKAN BISNIS YANG ANDA MINATI</a:t>
            </a:r>
          </a:p>
          <a:p>
            <a:r>
              <a:rPr lang="en-GB" dirty="0" smtClean="0"/>
              <a:t>3. MENURUT ANDA POTENSI BISNIS SAAT INI </a:t>
            </a:r>
            <a:r>
              <a:rPr lang="en-GB" smtClean="0"/>
              <a:t>DIBIDANG APA</a:t>
            </a:r>
          </a:p>
          <a:p>
            <a:r>
              <a:rPr lang="en-GB" smtClean="0"/>
              <a:t>? </a:t>
            </a:r>
            <a:r>
              <a:rPr lang="en-GB" dirty="0" smtClean="0"/>
              <a:t>JELASKAN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452790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</Words>
  <Application>Microsoft Office PowerPoint</Application>
  <PresentationFormat>On-screen Show (4:3)</PresentationFormat>
  <Paragraphs>6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TUGAS I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TUGAS I</dc:title>
  <dc:creator>MyBook 11 Plus</dc:creator>
  <cp:lastModifiedBy>MyBook 11 Plus</cp:lastModifiedBy>
  <cp:revision>1</cp:revision>
  <dcterms:created xsi:type="dcterms:W3CDTF">2006-08-16T00:00:00Z</dcterms:created>
  <dcterms:modified xsi:type="dcterms:W3CDTF">2020-03-23T07:39:07Z</dcterms:modified>
</cp:coreProperties>
</file>