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6" r:id="rId3"/>
    <p:sldId id="287" r:id="rId4"/>
    <p:sldId id="284" r:id="rId5"/>
    <p:sldId id="288" r:id="rId6"/>
    <p:sldId id="290" r:id="rId7"/>
    <p:sldId id="292" r:id="rId8"/>
    <p:sldId id="294" r:id="rId9"/>
    <p:sldId id="283" r:id="rId10"/>
    <p:sldId id="298" r:id="rId11"/>
    <p:sldId id="295" r:id="rId12"/>
    <p:sldId id="296" r:id="rId13"/>
    <p:sldId id="260" r:id="rId14"/>
    <p:sldId id="261" r:id="rId15"/>
    <p:sldId id="299" r:id="rId16"/>
    <p:sldId id="297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7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7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8CABC-47B3-4A22-ABA4-2A58EE12D5C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42886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472" y="1285860"/>
            <a:ext cx="79104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BELAKANG, LANDASAN, DAN TUJUAN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PERKULIAHAN PANCASILA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373853" y="581546"/>
            <a:ext cx="4355425" cy="3157683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4342006" y="849514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3330924" y="2966089"/>
            <a:ext cx="5020569" cy="334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85786" y="428604"/>
            <a:ext cx="66465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Pancasila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2" descr="F:\LAMPUNG\GALERY\POLITIK\dscn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1878"/>
            <a:ext cx="5000660" cy="375151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52975" cy="35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42910" y="428604"/>
            <a:ext cx="773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mulai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terabaikan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150" y="214313"/>
            <a:ext cx="7610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Pancasila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0193-986A-4DEA-B072-CAC53BC3AD2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7158" y="928670"/>
            <a:ext cx="828680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Pengalaman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Indonesia </a:t>
            </a:r>
            <a:r>
              <a:rPr lang="en-US" b="1" dirty="0" err="1" smtClean="0">
                <a:latin typeface="Cambria" pitchFamily="18" charset="0"/>
              </a:rPr>
              <a:t>yg</a:t>
            </a:r>
            <a:r>
              <a:rPr lang="en-US" b="1" dirty="0" smtClean="0">
                <a:latin typeface="Cambria" pitchFamily="18" charset="0"/>
              </a:rPr>
              <a:t> plural </a:t>
            </a:r>
            <a:r>
              <a:rPr lang="en-US" b="1" dirty="0" err="1" smtClean="0">
                <a:latin typeface="Cambria" pitchFamily="18" charset="0"/>
              </a:rPr>
              <a:t>butuh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 smtClean="0">
                <a:latin typeface="Cambria" pitchFamily="18" charset="0"/>
              </a:rPr>
              <a:t>kenegaraan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maupun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kemasyarakatan</a:t>
            </a:r>
            <a:r>
              <a:rPr lang="en-US" b="1" dirty="0" smtClean="0">
                <a:latin typeface="Cambria" pitchFamily="18" charset="0"/>
              </a:rPr>
              <a:t>) </a:t>
            </a:r>
            <a:r>
              <a:rPr lang="en-US" b="1" dirty="0" err="1" smtClean="0">
                <a:latin typeface="Cambria" pitchFamily="18" charset="0"/>
              </a:rPr>
              <a:t>adalah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milik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bangsa</a:t>
            </a:r>
            <a:r>
              <a:rPr lang="en-US" b="1" dirty="0" smtClean="0">
                <a:latin typeface="Cambria" pitchFamily="18" charset="0"/>
              </a:rPr>
              <a:t> Indonesia yang </a:t>
            </a:r>
            <a:r>
              <a:rPr lang="en-US" b="1" dirty="0" err="1" smtClean="0">
                <a:latin typeface="Cambria" pitchFamily="18" charset="0"/>
              </a:rPr>
              <a:t>ada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sejak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jaman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dulu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inilah</a:t>
            </a:r>
            <a:r>
              <a:rPr lang="en-US" b="1" dirty="0" smtClean="0">
                <a:latin typeface="Cambria" pitchFamily="18" charset="0"/>
              </a:rPr>
              <a:t> yang </a:t>
            </a:r>
            <a:r>
              <a:rPr lang="en-US" b="1" dirty="0" err="1" smtClean="0">
                <a:latin typeface="Cambria" pitchFamily="18" charset="0"/>
              </a:rPr>
              <a:t>dapat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menjadi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7158" y="5643578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AE4DC-0E7D-4CBC-9E66-EFD40828DC4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E4DC-0E7D-4CBC-9E66-EFD40828DC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" y="142852"/>
            <a:ext cx="8001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Perguruan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Tinggi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7209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b="1" dirty="0" err="1" smtClean="0"/>
              <a:t>Memperkuat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falsafah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ideologi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revitalisasi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norma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pemahaman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penghayatan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jiwa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Republik</a:t>
            </a:r>
            <a:r>
              <a:rPr lang="en-US" sz="2000" b="1" dirty="0" smtClean="0"/>
              <a:t> Indonesia,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membimbing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menerapkannya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Mempersiapkan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agar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menganalisis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solusi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persoalan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pemikiran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UUD NRI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1945.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Membentuk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sikap</a:t>
            </a:r>
            <a:r>
              <a:rPr lang="en-US" sz="2000" b="1" dirty="0" smtClean="0"/>
              <a:t>   mental  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  yang  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mengapresiasi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ketuhanan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kemanusiaan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kecintaan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tanah</a:t>
            </a:r>
            <a:r>
              <a:rPr lang="en-US" sz="2000" b="1" dirty="0" smtClean="0"/>
              <a:t> air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kesatuan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madani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demokratis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berkeadilan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bermartabat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berlandaskan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berinteraksi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dinamika</a:t>
            </a:r>
            <a:r>
              <a:rPr lang="en-US" sz="2000" b="1" dirty="0" smtClean="0"/>
              <a:t>  internal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eksternal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 Indonesia.</a:t>
            </a:r>
          </a:p>
          <a:p>
            <a:endParaRPr lang="en-US" sz="20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Memiliki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kemampuan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analisis</a:t>
            </a:r>
            <a:r>
              <a:rPr lang="en-US" sz="2600" b="1" dirty="0" smtClean="0"/>
              <a:t>,  </a:t>
            </a:r>
            <a:r>
              <a:rPr lang="en-US" sz="2600" b="1" dirty="0" err="1" smtClean="0"/>
              <a:t>berfikir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rasional</a:t>
            </a:r>
            <a:r>
              <a:rPr lang="en-US" sz="2600" b="1" dirty="0" smtClean="0"/>
              <a:t>,  </a:t>
            </a:r>
            <a:r>
              <a:rPr lang="en-US" sz="2600" b="1" dirty="0" err="1" smtClean="0"/>
              <a:t>bersikap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kritis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menghadapi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persoalan-persoalan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kehidupan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bermasyarakat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berbangsa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bernegara</a:t>
            </a:r>
            <a:r>
              <a:rPr lang="en-US" sz="26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Memiliki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kemampuan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tanggung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jawab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intelektual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mengenali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masalah</a:t>
            </a:r>
            <a:r>
              <a:rPr lang="en-US" sz="2600" b="1" dirty="0" smtClean="0"/>
              <a:t>- </a:t>
            </a:r>
            <a:r>
              <a:rPr lang="en-US" sz="2600" b="1" dirty="0" err="1" smtClean="0"/>
              <a:t>masalah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memberi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solusi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berdasarkan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nilai-nilai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Pancasila</a:t>
            </a: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Mampu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menjelaskan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dasar-dasar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kebenaran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bahwa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Pancasila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adalah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ideologi</a:t>
            </a:r>
            <a:r>
              <a:rPr lang="en-US" sz="2600" b="1" dirty="0" smtClean="0"/>
              <a:t> yang </a:t>
            </a:r>
            <a:r>
              <a:rPr lang="en-US" sz="2600" b="1" dirty="0" err="1" smtClean="0"/>
              <a:t>sesuai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bagi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bangsa</a:t>
            </a:r>
            <a:r>
              <a:rPr lang="en-US" sz="2600" b="1" dirty="0" smtClean="0"/>
              <a:t> Indonesia yang </a:t>
            </a:r>
            <a:r>
              <a:rPr lang="en-US" sz="2600" b="1" dirty="0" err="1" smtClean="0"/>
              <a:t>majemuk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Bhinneka</a:t>
            </a:r>
            <a:r>
              <a:rPr lang="en-US" sz="2600" b="1" dirty="0" smtClean="0"/>
              <a:t> Tunggal </a:t>
            </a:r>
            <a:r>
              <a:rPr lang="en-US" sz="2600" b="1" dirty="0" err="1" smtClean="0"/>
              <a:t>Ika</a:t>
            </a:r>
            <a:r>
              <a:rPr lang="en-US" sz="2600" b="1" dirty="0" smtClean="0"/>
              <a:t>).</a:t>
            </a:r>
          </a:p>
          <a:p>
            <a:endParaRPr lang="en-US" sz="2600" b="1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C523-F41B-490A-A536-6D46262EA7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2" descr="F:\LAMPUNG\GALERY\DOKUMENKU\AKU\IMG019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2286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2714612" y="571480"/>
            <a:ext cx="5929354" cy="3286148"/>
          </a:xfrm>
          <a:prstGeom prst="cloudCallout">
            <a:avLst>
              <a:gd name="adj1" fmla="val -57697"/>
              <a:gd name="adj2" fmla="val 87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Minggu</a:t>
            </a:r>
            <a:r>
              <a:rPr lang="en-US" sz="3600" dirty="0" smtClean="0"/>
              <a:t> </a:t>
            </a:r>
            <a:r>
              <a:rPr lang="en-US" sz="3600" dirty="0" err="1" smtClean="0"/>
              <a:t>depn</a:t>
            </a:r>
            <a:r>
              <a:rPr lang="en-US" sz="3600" dirty="0" smtClean="0"/>
              <a:t> </a:t>
            </a:r>
            <a:r>
              <a:rPr lang="en-US" sz="3600" dirty="0" err="1" smtClean="0"/>
              <a:t>kita</a:t>
            </a:r>
            <a:r>
              <a:rPr lang="en-US" sz="3600" dirty="0" smtClean="0"/>
              <a:t> </a:t>
            </a:r>
            <a:r>
              <a:rPr lang="en-US" sz="3600" dirty="0" err="1" smtClean="0"/>
              <a:t>membahas</a:t>
            </a:r>
            <a:r>
              <a:rPr lang="en-US" sz="3600" dirty="0" smtClean="0"/>
              <a:t> </a:t>
            </a:r>
            <a:r>
              <a:rPr lang="en-US" sz="3600" dirty="0" err="1" smtClean="0"/>
              <a:t>Pancasila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sejarah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EAE6279-4F23-42E2-A5B1-A48E7032BC9E}" type="datetime1">
              <a:rPr lang="en-US" smtClean="0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/>
        </p:nvSpPr>
        <p:spPr>
          <a:xfrm>
            <a:off x="3276600" y="6424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/>
        </p:nvSpPr>
        <p:spPr>
          <a:xfrm>
            <a:off x="6705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Date Placeholder 6"/>
          <p:cNvSpPr txBox="1">
            <a:spLocks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5"/>
          <p:cNvSpPr txBox="1">
            <a:spLocks/>
          </p:cNvSpPr>
          <p:nvPr/>
        </p:nvSpPr>
        <p:spPr>
          <a:xfrm>
            <a:off x="2819400" y="642461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077200" y="6424612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87DF-EB04-433B-A133-38464EDD4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1406" y="1320474"/>
            <a:ext cx="8991600" cy="54661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NAMA</a:t>
            </a:r>
            <a:r>
              <a:rPr lang="en-US" sz="2400" b="1" dirty="0">
                <a:solidFill>
                  <a:schemeClr val="bg1"/>
                </a:solidFill>
              </a:rPr>
              <a:t>	: </a:t>
            </a:r>
            <a:r>
              <a:rPr lang="id-ID" sz="2400" b="1" dirty="0">
                <a:solidFill>
                  <a:schemeClr val="bg1"/>
                </a:solidFill>
              </a:rPr>
              <a:t>BANON EKO SUSETYO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TMP TGL LAHIR	: </a:t>
            </a:r>
            <a:r>
              <a:rPr lang="id-ID" sz="2400" b="1" dirty="0">
                <a:solidFill>
                  <a:schemeClr val="bg1"/>
                </a:solidFill>
              </a:rPr>
              <a:t>Purworejo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id-ID" sz="2400" b="1" dirty="0">
                <a:solidFill>
                  <a:schemeClr val="bg1"/>
                </a:solidFill>
              </a:rPr>
              <a:t>1</a:t>
            </a:r>
            <a:r>
              <a:rPr lang="en-US" sz="2400" b="1" dirty="0">
                <a:solidFill>
                  <a:schemeClr val="bg1"/>
                </a:solidFill>
              </a:rPr>
              <a:t>2 </a:t>
            </a:r>
            <a:r>
              <a:rPr lang="id-ID" sz="2400" b="1" dirty="0">
                <a:solidFill>
                  <a:schemeClr val="bg1"/>
                </a:solidFill>
              </a:rPr>
              <a:t>MARET</a:t>
            </a:r>
            <a:r>
              <a:rPr lang="en-US" sz="2400" b="1" dirty="0">
                <a:solidFill>
                  <a:schemeClr val="bg1"/>
                </a:solidFill>
              </a:rPr>
              <a:t> 1960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AGAMA	: I</a:t>
            </a:r>
            <a:r>
              <a:rPr lang="id-ID" sz="2400" b="1" dirty="0">
                <a:solidFill>
                  <a:schemeClr val="bg1"/>
                </a:solidFill>
              </a:rPr>
              <a:t>slam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ALMT RUMAH	: </a:t>
            </a:r>
            <a:r>
              <a:rPr lang="en-US" sz="2400" b="1" dirty="0" err="1" smtClean="0">
                <a:solidFill>
                  <a:schemeClr val="bg1"/>
                </a:solidFill>
              </a:rPr>
              <a:t>Perumahan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Indah Sejahtera I Blok </a:t>
            </a:r>
            <a:r>
              <a:rPr lang="en-US" sz="2400" b="1" dirty="0" smtClean="0">
                <a:solidFill>
                  <a:schemeClr val="bg1"/>
                </a:solidFill>
              </a:rPr>
              <a:t>E-8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                                       Jl. </a:t>
            </a:r>
            <a:r>
              <a:rPr lang="en-US" sz="2400" b="1" dirty="0" err="1" smtClean="0">
                <a:solidFill>
                  <a:schemeClr val="bg1"/>
                </a:solidFill>
              </a:rPr>
              <a:t>Karimunjawa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Sukarame</a:t>
            </a:r>
            <a:r>
              <a:rPr lang="id-ID" sz="2400" b="1" dirty="0" smtClean="0">
                <a:solidFill>
                  <a:schemeClr val="bg1"/>
                </a:solidFill>
              </a:rPr>
              <a:t>, </a:t>
            </a:r>
            <a:r>
              <a:rPr lang="id-ID" sz="2400" b="1" dirty="0">
                <a:solidFill>
                  <a:schemeClr val="bg1"/>
                </a:solidFill>
              </a:rPr>
              <a:t>Bandar Lampung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 smtClean="0">
                <a:solidFill>
                  <a:schemeClr val="bg1"/>
                </a:solidFill>
              </a:rPr>
              <a:t>Phone</a:t>
            </a:r>
            <a:r>
              <a:rPr lang="en-US" sz="2400" b="1" smtClean="0">
                <a:solidFill>
                  <a:schemeClr val="bg1"/>
                </a:solidFill>
              </a:rPr>
              <a:t> / W A</a:t>
            </a:r>
            <a:r>
              <a:rPr lang="id-ID" sz="2400" b="1" dirty="0">
                <a:solidFill>
                  <a:schemeClr val="bg1"/>
                </a:solidFill>
              </a:rPr>
              <a:t>	: </a:t>
            </a:r>
            <a:r>
              <a:rPr lang="en-US" sz="2400" b="1" dirty="0" smtClean="0">
                <a:solidFill>
                  <a:schemeClr val="bg1"/>
                </a:solidFill>
              </a:rPr>
              <a:t>082177105313  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 smtClean="0">
                <a:solidFill>
                  <a:schemeClr val="bg1"/>
                </a:solidFill>
              </a:rPr>
              <a:t>E-mail</a:t>
            </a:r>
            <a:r>
              <a:rPr lang="id-ID" sz="2400" b="1" dirty="0">
                <a:solidFill>
                  <a:schemeClr val="bg1"/>
                </a:solidFill>
              </a:rPr>
              <a:t>	: </a:t>
            </a:r>
            <a:r>
              <a:rPr lang="id-ID" sz="2800" b="1" dirty="0" smtClean="0">
                <a:solidFill>
                  <a:srgbClr val="FFFF00"/>
                </a:solidFill>
              </a:rPr>
              <a:t>banon@</a:t>
            </a:r>
            <a:r>
              <a:rPr lang="en-US" sz="2800" b="1" dirty="0" err="1" smtClean="0">
                <a:solidFill>
                  <a:srgbClr val="FFFF00"/>
                </a:solidFill>
              </a:rPr>
              <a:t>darmajaya</a:t>
            </a:r>
            <a:r>
              <a:rPr lang="id-ID" sz="2800" b="1" dirty="0" smtClean="0">
                <a:solidFill>
                  <a:srgbClr val="FFFF00"/>
                </a:solidFill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</a:rPr>
              <a:t>ac.id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PENDIDIKAN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	- </a:t>
            </a:r>
            <a:r>
              <a:rPr lang="id-ID" sz="2400" b="1" dirty="0">
                <a:solidFill>
                  <a:schemeClr val="bg1"/>
                </a:solidFill>
              </a:rPr>
              <a:t>SPG N Purworejo                            </a:t>
            </a:r>
            <a:r>
              <a:rPr lang="en-US" sz="2400" b="1" dirty="0" smtClean="0">
                <a:solidFill>
                  <a:schemeClr val="bg1"/>
                </a:solidFill>
              </a:rPr>
              <a:t>    </a:t>
            </a:r>
            <a:r>
              <a:rPr lang="id-ID" sz="2400" b="1" dirty="0" smtClean="0">
                <a:solidFill>
                  <a:schemeClr val="bg1"/>
                </a:solidFill>
              </a:rPr>
              <a:t>1977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      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 - IKIP Muhammadiyah Purworejo   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1983  </a:t>
            </a:r>
            <a:r>
              <a:rPr lang="id-ID" sz="2400" b="1" dirty="0">
                <a:solidFill>
                  <a:schemeClr val="bg1"/>
                </a:solidFill>
              </a:rPr>
              <a:t>( S M)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       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- Filsafat UGM  </a:t>
            </a:r>
            <a:r>
              <a:rPr lang="en-US" sz="2400" b="1" dirty="0">
                <a:solidFill>
                  <a:schemeClr val="bg1"/>
                </a:solidFill>
              </a:rPr>
              <a:t>		</a:t>
            </a:r>
            <a:r>
              <a:rPr lang="id-ID" sz="2400" b="1" dirty="0">
                <a:solidFill>
                  <a:schemeClr val="bg1"/>
                </a:solidFill>
              </a:rPr>
              <a:t>    1989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S-1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)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		-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>
                <a:solidFill>
                  <a:schemeClr val="bg1"/>
                </a:solidFill>
              </a:rPr>
              <a:t>Ketahanan Nasional UGM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id-ID" sz="2400" b="1" dirty="0">
                <a:solidFill>
                  <a:schemeClr val="bg1"/>
                </a:solidFill>
              </a:rPr>
              <a:t>       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1999  (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S-2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4510086" y="642918"/>
            <a:ext cx="4324352" cy="51436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PERKENALKAN</a:t>
            </a:r>
          </a:p>
        </p:txBody>
      </p:sp>
      <p:pic>
        <p:nvPicPr>
          <p:cNvPr id="22" name="Picture 21" descr="BAP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262"/>
            <a:ext cx="3352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2092325"/>
            <a:ext cx="8786813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PANCASILA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889060F-CDE5-4562-B011-23F2A415E4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8794" y="642918"/>
            <a:ext cx="6300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467269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 80%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14324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3896029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171448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64344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antusias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mimbar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</a:rPr>
              <a:t>ceramah</a:t>
            </a:r>
            <a:r>
              <a:rPr lang="en-US" sz="2400" b="1" dirty="0" smtClean="0">
                <a:solidFill>
                  <a:srgbClr val="002060"/>
                </a:solidFill>
              </a:rPr>
              <a:t>), </a:t>
            </a:r>
            <a:r>
              <a:rPr lang="en-US" sz="2400" b="1" dirty="0" err="1" smtClean="0">
                <a:solidFill>
                  <a:srgbClr val="002060"/>
                </a:solidFill>
              </a:rPr>
              <a:t>diskusi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tugas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</a:rPr>
              <a:t>kontekstual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Materi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akan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dibahas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harus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sudah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dibaca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oleh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sebelum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dilaksanakan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</a:rPr>
              <a:t>Panduan</a:t>
            </a:r>
            <a:r>
              <a:rPr lang="en-US" sz="2400" b="1" dirty="0" smtClean="0">
                <a:solidFill>
                  <a:srgbClr val="002060"/>
                </a:solidFill>
              </a:rPr>
              <a:t>  (</a:t>
            </a:r>
            <a:r>
              <a:rPr lang="en-US" sz="2400" b="1" dirty="0" err="1" smtClean="0">
                <a:solidFill>
                  <a:srgbClr val="002060"/>
                </a:solidFill>
              </a:rPr>
              <a:t>PPt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</a:rPr>
              <a:t>materi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bisa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dikopi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dosen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mengembangkan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kuliah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scr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mandiri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Selama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pelaksanaan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bebas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mengajukan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pertanyaan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mengusulkan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bahasan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Di </a:t>
            </a:r>
            <a:r>
              <a:rPr lang="en-US" sz="2400" b="1" dirty="0" err="1" smtClean="0">
                <a:solidFill>
                  <a:srgbClr val="002060"/>
                </a:solidFill>
              </a:rPr>
              <a:t>awal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membentuk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kelompok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bersifat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permanen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CEC1-2110-494F-9C6E-31A6ACC4BD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786" y="178592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n-lt"/>
              </a:rPr>
              <a:t>Mahasiswa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bebas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menggunakan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sumber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belajar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asal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dapat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memenuhi</a:t>
            </a:r>
            <a:r>
              <a:rPr lang="en-US" sz="3200" b="1" dirty="0" smtClean="0">
                <a:latin typeface="+mn-lt"/>
              </a:rPr>
              <a:t> target </a:t>
            </a:r>
            <a:r>
              <a:rPr lang="en-US" sz="3200" b="1" dirty="0" err="1" smtClean="0">
                <a:latin typeface="+mn-lt"/>
              </a:rPr>
              <a:t>pembelajaran</a:t>
            </a:r>
            <a:endParaRPr lang="en-US" sz="3200" b="1" dirty="0">
              <a:latin typeface="+mn-lt"/>
            </a:endParaRPr>
          </a:p>
        </p:txBody>
      </p:sp>
      <p:pic>
        <p:nvPicPr>
          <p:cNvPr id="1026" name="Picture 2" descr="F:\LAMPUNG\GALERY\KARIKATUR\rese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4643438" cy="3251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96C41-EA2E-4D80-AC76-BDBE4A827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:\LAMPUNG\GALERY\KARIKATUR\masyarak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183" y="571480"/>
            <a:ext cx="3427527" cy="2450381"/>
          </a:xfrm>
          <a:prstGeom prst="rect">
            <a:avLst/>
          </a:prstGeom>
          <a:noFill/>
        </p:spPr>
      </p:pic>
      <p:pic>
        <p:nvPicPr>
          <p:cNvPr id="9" name="Picture 3" descr="F:\LAMPUNG\GALERY\KARIKATUR\ch12_image10selfdefen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2857500" cy="2828925"/>
          </a:xfrm>
          <a:prstGeom prst="rect">
            <a:avLst/>
          </a:prstGeom>
          <a:noFill/>
        </p:spPr>
      </p:pic>
      <p:pic>
        <p:nvPicPr>
          <p:cNvPr id="10" name="Picture 4" descr="F:\LAMPUNG\GALERY\KARIKATUR\anak-sole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143240" cy="2489759"/>
          </a:xfrm>
          <a:prstGeom prst="rect">
            <a:avLst/>
          </a:prstGeom>
          <a:noFill/>
        </p:spPr>
      </p:pic>
      <p:pic>
        <p:nvPicPr>
          <p:cNvPr id="11" name="Picture 5" descr="F:\LAMPUNG\GALERY\KARIKATUR\Peringatan-Hari-Anti-Korupsi-2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4762500" cy="3524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serius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selalu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berusaha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date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menambah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78605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Saat-saat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tertentu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diumumkan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nilai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diperoleh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57224" y="500042"/>
            <a:ext cx="7340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diperkahtian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!!!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71475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 </a:t>
            </a:r>
            <a:r>
              <a:rPr lang="en-US" sz="2400" b="1" dirty="0" err="1" smtClean="0"/>
              <a:t>akhir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smester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setelah</a:t>
            </a:r>
            <a:r>
              <a:rPr lang="en-US" sz="2400" b="1" dirty="0" smtClean="0"/>
              <a:t> UAS)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diumumkan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nama-nama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melengkapi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tugas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Mahasiswa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tetap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melengkapi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tugas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memperoleh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adanya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143250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8596" y="2000240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214678" y="1142984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Curved Up Arrow 19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rot="17407651">
            <a:off x="3760122" y="2639879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806" y="3000372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4" name="Right Arrow 23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2198" y="4814840"/>
            <a:ext cx="264320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latin typeface="Cambria" pitchFamily="18" charset="0"/>
              </a:rPr>
              <a:t>Manusia</a:t>
            </a:r>
            <a:r>
              <a:rPr lang="en-US" sz="2000" dirty="0" smtClean="0">
                <a:latin typeface="Cambria" pitchFamily="18" charset="0"/>
              </a:rPr>
              <a:t> Indonesia </a:t>
            </a:r>
            <a:r>
              <a:rPr lang="en-US" sz="2000" dirty="0" err="1" smtClean="0">
                <a:latin typeface="Cambria" pitchFamily="18" charset="0"/>
              </a:rPr>
              <a:t>seutuhnya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357188"/>
            <a:ext cx="8072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PENDIDIKAN PANCASILA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0" grpId="0" animBg="1"/>
      <p:bldP spid="22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665</Words>
  <Application>Microsoft Office PowerPoint</Application>
  <PresentationFormat>On-screen Show (4:3)</PresentationFormat>
  <Paragraphs>126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BELAJAR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Capaian Pembelajaran</vt:lpstr>
      <vt:lpstr>PowerPoint Presentation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134</cp:revision>
  <dcterms:created xsi:type="dcterms:W3CDTF">2010-04-18T12:06:30Z</dcterms:created>
  <dcterms:modified xsi:type="dcterms:W3CDTF">2019-03-19T06:05:06Z</dcterms:modified>
</cp:coreProperties>
</file>