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2" y="1950720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Berlin Sans FB Demi" panose="020E0802020502020306" pitchFamily="34" charset="0"/>
              </a:rPr>
              <a:t>PARA PEMANGKU KEPENTINGAN &amp; ETIKA BISNIS</a:t>
            </a:r>
            <a:endParaRPr lang="en-US" dirty="0">
              <a:solidFill>
                <a:srgbClr val="C00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Cahyani Pratisti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IIB </a:t>
            </a:r>
            <a:r>
              <a:rPr lang="en-US" dirty="0" err="1" smtClean="0">
                <a:solidFill>
                  <a:srgbClr val="C00000"/>
                </a:solidFill>
              </a:rPr>
              <a:t>Darmajaya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43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772" y="521471"/>
            <a:ext cx="8935840" cy="6185872"/>
          </a:xfrm>
        </p:spPr>
      </p:pic>
    </p:spTree>
    <p:extLst>
      <p:ext uri="{BB962C8B-B14F-4D97-AF65-F5344CB8AC3E}">
        <p14:creationId xmlns:p14="http://schemas.microsoft.com/office/powerpoint/2010/main" val="3058297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smtClean="0"/>
              <a:t>Thank you </a:t>
            </a:r>
            <a:r>
              <a:rPr lang="en-US" sz="5400" dirty="0" smtClean="0">
                <a:sym typeface="Wingdings" panose="05000000000000000000" pitchFamily="2" charset="2"/>
              </a:rPr>
              <a:t>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4939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para </a:t>
            </a:r>
            <a:r>
              <a:rPr lang="en-US" dirty="0" err="1" smtClean="0"/>
              <a:t>pemangku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(stakeholders)</a:t>
            </a:r>
          </a:p>
          <a:p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pemangku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pemangku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berbisnis</a:t>
            </a:r>
            <a:endParaRPr lang="en-US" dirty="0" smtClean="0"/>
          </a:p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etis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pendorong</a:t>
            </a:r>
            <a:r>
              <a:rPr lang="en-US" dirty="0" smtClean="0"/>
              <a:t> </a:t>
            </a:r>
            <a:r>
              <a:rPr lang="en-US" dirty="0" err="1" smtClean="0"/>
              <a:t>timbulnya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758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para </a:t>
            </a:r>
            <a:r>
              <a:rPr lang="en-US" dirty="0" err="1" smtClean="0"/>
              <a:t>pemangku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dirty="0" err="1" smtClean="0"/>
              <a:t>Istilah</a:t>
            </a:r>
            <a:r>
              <a:rPr lang="en-US" sz="2400" dirty="0" smtClean="0"/>
              <a:t> ‘stakeholders’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dinamakan</a:t>
            </a:r>
            <a:r>
              <a:rPr lang="en-US" sz="2400" dirty="0" smtClean="0"/>
              <a:t> </a:t>
            </a:r>
            <a:r>
              <a:rPr lang="en-US" sz="2400" dirty="0" err="1" smtClean="0"/>
              <a:t>pemangku</a:t>
            </a:r>
            <a:r>
              <a:rPr lang="en-US" sz="2400" dirty="0" smtClean="0"/>
              <a:t> </a:t>
            </a:r>
            <a:r>
              <a:rPr lang="en-US" sz="2400" dirty="0" err="1" smtClean="0"/>
              <a:t>kepentingan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individu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dukungannya</a:t>
            </a:r>
            <a:r>
              <a:rPr lang="en-US" sz="2400" dirty="0" smtClean="0"/>
              <a:t>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 demi </a:t>
            </a:r>
            <a:r>
              <a:rPr lang="en-US" sz="2400" dirty="0" err="1" smtClean="0"/>
              <a:t>kesejahteraan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kelangsungan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/>
              <a:t> </a:t>
            </a:r>
            <a:r>
              <a:rPr lang="en-US" sz="2400" dirty="0" err="1" smtClean="0"/>
              <a:t>perusahaan</a:t>
            </a: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algn="just"/>
            <a:r>
              <a:rPr lang="en-US" sz="2400" dirty="0" smtClean="0"/>
              <a:t>Business Dictionary </a:t>
            </a:r>
            <a:r>
              <a:rPr lang="en-US" sz="2400" dirty="0" err="1" smtClean="0"/>
              <a:t>mendefinisikan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individu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kepentingan</a:t>
            </a:r>
            <a:r>
              <a:rPr lang="en-US" sz="2400" dirty="0" smtClean="0"/>
              <a:t> </a:t>
            </a:r>
            <a:r>
              <a:rPr lang="en-US" sz="2400" dirty="0" err="1" smtClean="0"/>
              <a:t>langsung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langsung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dipengaruhi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tindakan</a:t>
            </a:r>
            <a:r>
              <a:rPr lang="en-US" sz="2400" dirty="0" smtClean="0"/>
              <a:t>, </a:t>
            </a:r>
            <a:r>
              <a:rPr lang="en-US" sz="2400" dirty="0" err="1" smtClean="0"/>
              <a:t>tujuan</a:t>
            </a:r>
            <a:r>
              <a:rPr lang="en-US" sz="2400" dirty="0" smtClean="0"/>
              <a:t>, </a:t>
            </a:r>
            <a:r>
              <a:rPr lang="en-US" sz="2400" dirty="0" err="1" smtClean="0"/>
              <a:t>arah</a:t>
            </a:r>
            <a:r>
              <a:rPr lang="en-US" sz="2400" dirty="0" smtClean="0"/>
              <a:t>, </a:t>
            </a:r>
            <a:r>
              <a:rPr lang="en-US" sz="2400" dirty="0" err="1" smtClean="0"/>
              <a:t>kebijakan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6387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Pemangku</a:t>
            </a:r>
            <a:r>
              <a:rPr lang="en-US" dirty="0" smtClean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1" y="2133599"/>
            <a:ext cx="9076315" cy="4502727"/>
          </a:xfrm>
        </p:spPr>
        <p:txBody>
          <a:bodyPr>
            <a:normAutofit/>
          </a:bodyPr>
          <a:lstStyle/>
          <a:p>
            <a:r>
              <a:rPr lang="en-US" dirty="0" smtClean="0"/>
              <a:t>INSIDE STAKEHOLDERS (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),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OUTSIDE STAKEHOLDERS (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),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5784965" y="4619104"/>
            <a:ext cx="5559829" cy="1939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Pers</a:t>
            </a:r>
            <a:r>
              <a:rPr lang="en-US" dirty="0" smtClean="0"/>
              <a:t>/ media</a:t>
            </a: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Kreditor</a:t>
            </a:r>
            <a:endParaRPr lang="en-US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endParaRPr lang="en-US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Komunitas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endParaRPr lang="en-US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Asosiasi</a:t>
            </a:r>
            <a:r>
              <a:rPr lang="en-US" dirty="0" smtClean="0"/>
              <a:t> </a:t>
            </a:r>
            <a:r>
              <a:rPr lang="en-US" dirty="0" err="1" smtClean="0"/>
              <a:t>pedagang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industry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Kelompok-kelompok</a:t>
            </a:r>
            <a:r>
              <a:rPr lang="en-US" dirty="0" smtClean="0"/>
              <a:t> </a:t>
            </a:r>
            <a:r>
              <a:rPr lang="en-US" dirty="0" err="1" smtClean="0"/>
              <a:t>aksi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7040" y="2523607"/>
            <a:ext cx="5577840" cy="128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/>
              <a:t>saham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	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Top </a:t>
            </a:r>
            <a:r>
              <a:rPr lang="en-US" dirty="0" err="1"/>
              <a:t>Eksekutif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Karyawan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/>
              <a:t>karyawan</a:t>
            </a:r>
            <a:r>
              <a:rPr lang="en-US" dirty="0"/>
              <a:t>	</a:t>
            </a:r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11628" y="4619104"/>
            <a:ext cx="3152605" cy="2017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/>
              <a:t>	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Distributor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Supplier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Bank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Pemerintah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Pesaing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550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5864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PRIMARY STAKEHOLDERS,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penentu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just"/>
            <a:r>
              <a:rPr lang="en-US" dirty="0" smtClean="0"/>
              <a:t>SECONDARY STAKEHOLDERS, orang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terkena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gagal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berhasil</a:t>
            </a:r>
            <a:r>
              <a:rPr lang="en-US" dirty="0" smtClean="0"/>
              <a:t>, </a:t>
            </a:r>
            <a:r>
              <a:rPr lang="en-US" dirty="0" err="1" smtClean="0"/>
              <a:t>contoh</a:t>
            </a:r>
            <a:r>
              <a:rPr lang="en-US" dirty="0" smtClean="0"/>
              <a:t>: </a:t>
            </a:r>
            <a:r>
              <a:rPr lang="en-US" dirty="0" err="1" smtClean="0"/>
              <a:t>limbah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pabrik</a:t>
            </a:r>
            <a:r>
              <a:rPr lang="en-US" dirty="0" smtClean="0"/>
              <a:t> yang </a:t>
            </a:r>
            <a:r>
              <a:rPr lang="en-US" dirty="0" err="1" smtClean="0"/>
              <a:t>mencemari</a:t>
            </a:r>
            <a:r>
              <a:rPr lang="en-US" dirty="0" smtClean="0"/>
              <a:t> </a:t>
            </a:r>
            <a:r>
              <a:rPr lang="en-US" dirty="0" err="1" smtClean="0"/>
              <a:t>sumur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93720" y="2865120"/>
            <a:ext cx="4861560" cy="224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Pemilik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/>
              <a:t>saham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Karyawan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Manajer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Konsumen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 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/>
              <a:t>mengatakan</a:t>
            </a:r>
            <a:r>
              <a:rPr lang="en-US" dirty="0"/>
              <a:t> supplier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792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berbisnis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dirty="0" err="1" smtClean="0"/>
              <a:t>Etika</a:t>
            </a:r>
            <a:r>
              <a:rPr lang="en-US" sz="2400" dirty="0" smtClean="0"/>
              <a:t> </a:t>
            </a:r>
            <a:r>
              <a:rPr lang="en-US" sz="2400" dirty="0" err="1" smtClean="0"/>
              <a:t>diartikan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konsepsi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tindakan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benar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salah</a:t>
            </a:r>
            <a:r>
              <a:rPr lang="en-US" sz="2400" dirty="0" smtClean="0"/>
              <a:t>.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etika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bersumber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agama, orang </a:t>
            </a:r>
            <a:r>
              <a:rPr lang="en-US" sz="2400" dirty="0" err="1" smtClean="0"/>
              <a:t>tua</a:t>
            </a:r>
            <a:r>
              <a:rPr lang="en-US" sz="2400" dirty="0" smtClean="0"/>
              <a:t>, guru, </a:t>
            </a:r>
            <a:r>
              <a:rPr lang="en-US" sz="2400" dirty="0" err="1" smtClean="0"/>
              <a:t>tetangga</a:t>
            </a:r>
            <a:r>
              <a:rPr lang="en-US" sz="2400" dirty="0" smtClean="0"/>
              <a:t>, </a:t>
            </a:r>
            <a:r>
              <a:rPr lang="en-US" sz="2400" dirty="0" err="1" smtClean="0"/>
              <a:t>teman</a:t>
            </a:r>
            <a:r>
              <a:rPr lang="en-US" sz="2400" dirty="0" smtClean="0"/>
              <a:t>, </a:t>
            </a:r>
            <a:r>
              <a:rPr lang="en-US" sz="2400" dirty="0" err="1" smtClean="0"/>
              <a:t>buku</a:t>
            </a:r>
            <a:r>
              <a:rPr lang="en-US" sz="2400" dirty="0" smtClean="0"/>
              <a:t>, film, </a:t>
            </a:r>
            <a:r>
              <a:rPr lang="en-US" sz="2400" dirty="0" err="1" smtClean="0"/>
              <a:t>dll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berlaku</a:t>
            </a:r>
            <a:r>
              <a:rPr lang="en-US" sz="2400" dirty="0" smtClean="0"/>
              <a:t> di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algn="just"/>
            <a:r>
              <a:rPr lang="en-US" sz="2400" dirty="0" err="1" smtClean="0"/>
              <a:t>Etika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penerapan</a:t>
            </a:r>
            <a:r>
              <a:rPr lang="en-US" sz="2400" dirty="0" smtClean="0"/>
              <a:t> </a:t>
            </a:r>
            <a:r>
              <a:rPr lang="en-US" sz="2400" dirty="0" err="1" smtClean="0"/>
              <a:t>etika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perilaku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.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perilaku</a:t>
            </a:r>
            <a:r>
              <a:rPr lang="en-US" sz="2400" dirty="0" smtClean="0"/>
              <a:t> </a:t>
            </a:r>
            <a:r>
              <a:rPr lang="en-US" sz="2400" dirty="0" err="1" smtClean="0"/>
              <a:t>etis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manajer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1304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etis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554480"/>
            <a:ext cx="10378439" cy="3777622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harapan</a:t>
            </a:r>
            <a:r>
              <a:rPr lang="en-US" sz="2400" dirty="0" smtClean="0"/>
              <a:t> </a:t>
            </a:r>
            <a:r>
              <a:rPr lang="en-US" sz="2400" dirty="0" err="1" smtClean="0"/>
              <a:t>publik</a:t>
            </a:r>
            <a:endParaRPr lang="en-US" sz="2400" dirty="0" smtClean="0"/>
          </a:p>
          <a:p>
            <a:r>
              <a:rPr lang="en-US" sz="2400" dirty="0" smtClean="0"/>
              <a:t>Agar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tindakan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membahayakan</a:t>
            </a:r>
            <a:r>
              <a:rPr lang="en-US" sz="2400" dirty="0" smtClean="0"/>
              <a:t> stakeholders</a:t>
            </a:r>
          </a:p>
          <a:p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endParaRPr lang="en-US" sz="2400" dirty="0" smtClean="0"/>
          </a:p>
          <a:p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hubungan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endParaRPr lang="en-US" sz="2400" dirty="0" smtClean="0"/>
          </a:p>
          <a:p>
            <a:r>
              <a:rPr lang="en-US" sz="2400" dirty="0" smtClean="0"/>
              <a:t>Agar </a:t>
            </a:r>
            <a:r>
              <a:rPr lang="en-US" sz="2400" dirty="0" err="1" smtClean="0"/>
              <a:t>terhindar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penyalahgunaan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pesaing</a:t>
            </a:r>
            <a:endParaRPr lang="en-US" sz="2400" dirty="0" smtClean="0"/>
          </a:p>
          <a:p>
            <a:r>
              <a:rPr lang="en-US" sz="2400" dirty="0" err="1" smtClean="0"/>
              <a:t>Menghindari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terjadinya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pelanggaran</a:t>
            </a:r>
            <a:r>
              <a:rPr lang="en-US" sz="2400" dirty="0" smtClean="0"/>
              <a:t> </a:t>
            </a:r>
            <a:r>
              <a:rPr lang="en-US" sz="2400" dirty="0" err="1" smtClean="0"/>
              <a:t>hak-hak</a:t>
            </a:r>
            <a:r>
              <a:rPr lang="en-US" sz="2400" dirty="0" smtClean="0"/>
              <a:t> </a:t>
            </a:r>
            <a:r>
              <a:rPr lang="en-US" sz="2400" dirty="0" err="1" smtClean="0"/>
              <a:t>pekerja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pemberi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endParaRPr lang="en-US" sz="2400" dirty="0" smtClean="0"/>
          </a:p>
          <a:p>
            <a:r>
              <a:rPr lang="en-US" sz="2400" dirty="0" err="1" smtClean="0"/>
              <a:t>Mencegah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sanksi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menjalankan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etis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16567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83080"/>
            <a:ext cx="8915400" cy="467868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Etika</a:t>
            </a:r>
            <a:r>
              <a:rPr lang="en-US" sz="2400" dirty="0" smtClean="0"/>
              <a:t> di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jujur</a:t>
            </a:r>
            <a:r>
              <a:rPr lang="en-US" sz="2400" dirty="0" smtClean="0"/>
              <a:t>, </a:t>
            </a:r>
            <a:r>
              <a:rPr lang="en-US" sz="2400" dirty="0" err="1" smtClean="0"/>
              <a:t>integritas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akurat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	data-data </a:t>
            </a:r>
            <a:r>
              <a:rPr lang="en-US" sz="2400" dirty="0" err="1" smtClean="0"/>
              <a:t>akuntansi</a:t>
            </a:r>
            <a:endParaRPr lang="en-US" sz="2400" dirty="0" smtClean="0"/>
          </a:p>
          <a:p>
            <a:r>
              <a:rPr lang="en-US" sz="2400" dirty="0" err="1" smtClean="0"/>
              <a:t>Etika</a:t>
            </a:r>
            <a:r>
              <a:rPr lang="en-US" sz="2400" dirty="0" smtClean="0"/>
              <a:t> di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praktik</a:t>
            </a:r>
            <a:r>
              <a:rPr lang="en-US" sz="2400" dirty="0" smtClean="0"/>
              <a:t> window dressing </a:t>
            </a:r>
          </a:p>
          <a:p>
            <a:r>
              <a:rPr lang="en-US" sz="2400" dirty="0" err="1" smtClean="0"/>
              <a:t>Etika</a:t>
            </a:r>
            <a:r>
              <a:rPr lang="en-US" sz="2400" dirty="0" smtClean="0"/>
              <a:t> di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pemasaran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komposisi</a:t>
            </a:r>
            <a:r>
              <a:rPr lang="en-US" sz="2400" dirty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di label</a:t>
            </a:r>
          </a:p>
          <a:p>
            <a:r>
              <a:rPr lang="en-US" sz="2400" dirty="0" err="1" smtClean="0"/>
              <a:t>Etika</a:t>
            </a:r>
            <a:r>
              <a:rPr lang="en-US" sz="2400" dirty="0" smtClean="0"/>
              <a:t> di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akses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data </a:t>
            </a:r>
            <a:r>
              <a:rPr lang="en-US" sz="2400" dirty="0" err="1" smtClean="0"/>
              <a:t>pribadi</a:t>
            </a:r>
            <a:r>
              <a:rPr lang="en-US" sz="2400" dirty="0" smtClean="0"/>
              <a:t> </a:t>
            </a:r>
            <a:r>
              <a:rPr lang="en-US" sz="2400" dirty="0" err="1" smtClean="0"/>
              <a:t>seseorang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cipta</a:t>
            </a:r>
            <a:r>
              <a:rPr lang="en-US" sz="2400" dirty="0" smtClean="0"/>
              <a:t> 	software, </a:t>
            </a:r>
            <a:r>
              <a:rPr lang="en-US" sz="2400" dirty="0" err="1" smtClean="0"/>
              <a:t>lagu</a:t>
            </a:r>
            <a:r>
              <a:rPr lang="en-US" sz="2400" dirty="0" smtClean="0"/>
              <a:t>, 	</a:t>
            </a:r>
            <a:r>
              <a:rPr lang="en-US" sz="2400" dirty="0" err="1" smtClean="0"/>
              <a:t>buku</a:t>
            </a:r>
            <a:r>
              <a:rPr lang="en-US" sz="2400" dirty="0" smtClean="0"/>
              <a:t>, </a:t>
            </a:r>
            <a:r>
              <a:rPr lang="en-US" sz="2400" dirty="0" err="1" smtClean="0"/>
              <a:t>dll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588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pendorong</a:t>
            </a:r>
            <a:r>
              <a:rPr lang="en-US" dirty="0"/>
              <a:t> </a:t>
            </a:r>
            <a:r>
              <a:rPr lang="en-US" dirty="0" err="1"/>
              <a:t>timbulnya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Tekanan</a:t>
            </a:r>
            <a:r>
              <a:rPr lang="en-US" sz="2400" dirty="0" smtClean="0"/>
              <a:t> </a:t>
            </a:r>
            <a:r>
              <a:rPr lang="en-US" sz="2400" dirty="0" err="1" smtClean="0"/>
              <a:t>persaingan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laba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endParaRPr lang="en-US" sz="2400" dirty="0" smtClean="0"/>
          </a:p>
          <a:p>
            <a:r>
              <a:rPr lang="en-US" sz="2400" dirty="0" err="1" smtClean="0"/>
              <a:t>Pertentangan</a:t>
            </a:r>
            <a:r>
              <a:rPr lang="en-US" sz="2400" dirty="0" smtClean="0"/>
              <a:t> Antara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nilai-nilai</a:t>
            </a:r>
            <a:r>
              <a:rPr lang="en-US" sz="2400" dirty="0" smtClean="0"/>
              <a:t> </a:t>
            </a:r>
            <a:r>
              <a:rPr lang="en-US" sz="2400" dirty="0" err="1" smtClean="0"/>
              <a:t>perorangan</a:t>
            </a:r>
            <a:endParaRPr lang="en-US" sz="2400" dirty="0" smtClean="0"/>
          </a:p>
          <a:p>
            <a:r>
              <a:rPr lang="en-US" sz="2400" dirty="0" err="1" smtClean="0"/>
              <a:t>Pertentangan</a:t>
            </a:r>
            <a:r>
              <a:rPr lang="en-US" sz="2400" dirty="0" smtClean="0"/>
              <a:t> </a:t>
            </a:r>
            <a:r>
              <a:rPr lang="en-US" sz="2400" dirty="0" err="1" smtClean="0"/>
              <a:t>etika</a:t>
            </a:r>
            <a:r>
              <a:rPr lang="en-US" sz="2400" dirty="0" smtClean="0"/>
              <a:t> </a:t>
            </a:r>
            <a:r>
              <a:rPr lang="en-US" sz="2400" dirty="0" err="1" smtClean="0"/>
              <a:t>lintas</a:t>
            </a:r>
            <a:r>
              <a:rPr lang="en-US" sz="2400" dirty="0" smtClean="0"/>
              <a:t> </a:t>
            </a:r>
            <a:r>
              <a:rPr lang="en-US" sz="2400" dirty="0" err="1" smtClean="0"/>
              <a:t>budaya</a:t>
            </a:r>
            <a:endParaRPr lang="en-US" sz="2400" dirty="0" smtClean="0"/>
          </a:p>
          <a:p>
            <a:r>
              <a:rPr lang="en-US" sz="2400" dirty="0" err="1" smtClean="0"/>
              <a:t>Mengejar</a:t>
            </a:r>
            <a:r>
              <a:rPr lang="en-US" sz="2400" dirty="0" smtClean="0"/>
              <a:t> </a:t>
            </a:r>
            <a:r>
              <a:rPr lang="en-US" sz="2400" dirty="0" err="1" smtClean="0"/>
              <a:t>keuntungan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kepentingan</a:t>
            </a:r>
            <a:r>
              <a:rPr lang="en-US" sz="2400" dirty="0" smtClean="0"/>
              <a:t> </a:t>
            </a:r>
            <a:r>
              <a:rPr lang="en-US" sz="2400" dirty="0" err="1" smtClean="0"/>
              <a:t>pribadi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344529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83</TotalTime>
  <Words>373</Words>
  <Application>Microsoft Office PowerPoint</Application>
  <PresentationFormat>Widescreen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Berlin Sans FB Demi</vt:lpstr>
      <vt:lpstr>Century Gothic</vt:lpstr>
      <vt:lpstr>Courier New</vt:lpstr>
      <vt:lpstr>Wingdings</vt:lpstr>
      <vt:lpstr>Wingdings 3</vt:lpstr>
      <vt:lpstr>Wisp</vt:lpstr>
      <vt:lpstr>PARA PEMANGKU KEPENTINGAN &amp; ETIKA BISNIS</vt:lpstr>
      <vt:lpstr>Outline</vt:lpstr>
      <vt:lpstr>Pengertian para pemangku kepentingan</vt:lpstr>
      <vt:lpstr>Pemangku kepentingan berdasarkan kedudukan dan pengelolaan perusahaan </vt:lpstr>
      <vt:lpstr>Pembagian pemangku kepentingan berdasarkan aktivitas perusahaan </vt:lpstr>
      <vt:lpstr>Etika dalam berbisnis </vt:lpstr>
      <vt:lpstr>Mengapa bisnis harus etis? </vt:lpstr>
      <vt:lpstr>Etika bisnis pada fungsi perusahaan </vt:lpstr>
      <vt:lpstr>Faktor pendorong timbulnya masalah etika bisnis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PEMANGKU KEPENTINGAN DAN ETIKA BISNIS</dc:title>
  <dc:creator>Cahyani Pratisti</dc:creator>
  <cp:lastModifiedBy>Cahyani Pratisti</cp:lastModifiedBy>
  <cp:revision>9</cp:revision>
  <dcterms:created xsi:type="dcterms:W3CDTF">2020-04-13T01:53:34Z</dcterms:created>
  <dcterms:modified xsi:type="dcterms:W3CDTF">2020-04-13T03:17:27Z</dcterms:modified>
</cp:coreProperties>
</file>