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30A19-2A4F-4379-A8A3-DEC5BF2B60FF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AF815-060F-46BC-BA36-0422F3B9B3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47CAF-DC0A-42C1-9A71-47F63B02B463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.xml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TUGAS </a:t>
            </a:r>
          </a:p>
          <a:p>
            <a:pPr algn="ctr"/>
            <a:r>
              <a:rPr lang="en-US" sz="4000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PRILAKU ORGANISASI</a:t>
            </a:r>
          </a:p>
          <a:p>
            <a:pPr algn="ctr"/>
            <a:r>
              <a:rPr lang="id-ID" sz="360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60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 </a:t>
            </a:r>
            <a:r>
              <a:rPr lang="en-US" sz="3200" b="1" u="sng" dirty="0" smtClean="0"/>
              <a:t>PETUNJUK  ! </a:t>
            </a:r>
            <a:endParaRPr lang="en-US" b="1" u="sng" dirty="0" smtClean="0"/>
          </a:p>
          <a:p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kertas</a:t>
            </a:r>
            <a:r>
              <a:rPr lang="en-US" dirty="0" smtClean="0"/>
              <a:t> folio  ( </a:t>
            </a:r>
            <a:r>
              <a:rPr lang="en-US" dirty="0" err="1" smtClean="0"/>
              <a:t>tulisan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).</a:t>
            </a:r>
          </a:p>
          <a:p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scan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PDF </a:t>
            </a:r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email : </a:t>
            </a:r>
            <a:r>
              <a:rPr lang="en-US" b="1" dirty="0" smtClean="0"/>
              <a:t>zuriana@darmajaya.ac.id.</a:t>
            </a:r>
          </a:p>
          <a:p>
            <a:r>
              <a:rPr lang="en-US" dirty="0" smtClean="0"/>
              <a:t>Hard Copy (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Kertas</a:t>
            </a:r>
            <a:r>
              <a:rPr lang="en-US" dirty="0" smtClean="0"/>
              <a:t> folio ) </a:t>
            </a:r>
            <a:r>
              <a:rPr lang="en-US" dirty="0" err="1" smtClean="0"/>
              <a:t>dikumpul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tatap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</a:t>
            </a:r>
            <a:endParaRPr lang="id-ID" smtClean="0"/>
          </a:p>
          <a:p>
            <a:r>
              <a:rPr lang="en-US" smtClean="0"/>
              <a:t>MK :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/>
              <a:t>SOAL</a:t>
            </a:r>
          </a:p>
          <a:p>
            <a:pPr>
              <a:buNone/>
            </a:pPr>
            <a:endParaRPr lang="en-US" sz="3200" u="sng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Buatlah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study </a:t>
            </a:r>
            <a:r>
              <a:rPr lang="en-US" dirty="0" err="1" smtClean="0"/>
              <a:t>k</a:t>
            </a:r>
            <a:r>
              <a:rPr lang="en-US" dirty="0" err="1" smtClean="0"/>
              <a:t>asus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EMOSI DAN SUASANA HATI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,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buatkan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nya</a:t>
            </a:r>
            <a:r>
              <a:rPr lang="en-US" dirty="0" smtClean="0"/>
              <a:t> 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study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!</a:t>
            </a:r>
            <a:endParaRPr lang="en-US" sz="3200" i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</a:t>
            </a:r>
            <a:endParaRPr lang="id-ID" smtClean="0"/>
          </a:p>
          <a:p>
            <a:r>
              <a:rPr lang="en-US" smtClean="0"/>
              <a:t>MK :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35</Words>
  <Application>Microsoft Office PowerPoint</Application>
  <PresentationFormat>On-screen Show (4:3)</PresentationFormat>
  <Paragraphs>19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10</cp:revision>
  <dcterms:created xsi:type="dcterms:W3CDTF">2019-07-02T04:06:23Z</dcterms:created>
  <dcterms:modified xsi:type="dcterms:W3CDTF">2020-04-13T23:19:00Z</dcterms:modified>
</cp:coreProperties>
</file>