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Mention various </a:t>
            </a:r>
            <a:r>
              <a:rPr lang="en-US" dirty="0" err="1" smtClean="0"/>
              <a:t>businness</a:t>
            </a:r>
            <a:r>
              <a:rPr lang="en-US" dirty="0" smtClean="0"/>
              <a:t> model patterns that you know and explain?</a:t>
            </a:r>
          </a:p>
          <a:p>
            <a:r>
              <a:rPr lang="en-US" dirty="0" smtClean="0"/>
              <a:t>2.What do you know about free business models and give examples?</a:t>
            </a:r>
          </a:p>
          <a:p>
            <a:r>
              <a:rPr lang="en-US" dirty="0" smtClean="0"/>
              <a:t>3.What do you think about </a:t>
            </a:r>
            <a:r>
              <a:rPr lang="en-US" dirty="0" err="1" smtClean="0"/>
              <a:t>advertising?Please</a:t>
            </a:r>
            <a:r>
              <a:rPr lang="en-US" dirty="0" smtClean="0"/>
              <a:t> give an example?</a:t>
            </a:r>
          </a:p>
          <a:p>
            <a:r>
              <a:rPr lang="en-US" dirty="0" smtClean="0"/>
              <a:t>4.What do you think about free: </a:t>
            </a:r>
            <a:r>
              <a:rPr lang="en-US" dirty="0" err="1" smtClean="0"/>
              <a:t>fremium</a:t>
            </a:r>
            <a:r>
              <a:rPr lang="en-US" dirty="0" smtClean="0"/>
              <a:t>? Please give </a:t>
            </a:r>
            <a:r>
              <a:rPr lang="en-US" smtClean="0"/>
              <a:t>an example?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: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52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TASK</vt:lpstr>
      <vt:lpstr>TASK 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User</dc:creator>
  <cp:lastModifiedBy>User</cp:lastModifiedBy>
  <cp:revision>2</cp:revision>
  <dcterms:created xsi:type="dcterms:W3CDTF">2006-08-16T00:00:00Z</dcterms:created>
  <dcterms:modified xsi:type="dcterms:W3CDTF">2020-04-13T05:31:22Z</dcterms:modified>
</cp:coreProperties>
</file>